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2" r:id="rId1"/>
  </p:sldMasterIdLst>
  <p:notesMasterIdLst>
    <p:notesMasterId r:id="rId50"/>
  </p:notesMasterIdLst>
  <p:sldIdLst>
    <p:sldId id="256" r:id="rId2"/>
    <p:sldId id="261" r:id="rId3"/>
    <p:sldId id="258" r:id="rId4"/>
    <p:sldId id="262" r:id="rId5"/>
    <p:sldId id="276" r:id="rId6"/>
    <p:sldId id="264" r:id="rId7"/>
    <p:sldId id="263" r:id="rId8"/>
    <p:sldId id="324" r:id="rId9"/>
    <p:sldId id="283" r:id="rId10"/>
    <p:sldId id="280" r:id="rId11"/>
    <p:sldId id="313" r:id="rId12"/>
    <p:sldId id="265" r:id="rId13"/>
    <p:sldId id="282" r:id="rId14"/>
    <p:sldId id="284" r:id="rId15"/>
    <p:sldId id="314" r:id="rId16"/>
    <p:sldId id="285" r:id="rId17"/>
    <p:sldId id="315" r:id="rId18"/>
    <p:sldId id="267" r:id="rId19"/>
    <p:sldId id="287" r:id="rId20"/>
    <p:sldId id="317" r:id="rId21"/>
    <p:sldId id="311" r:id="rId22"/>
    <p:sldId id="318" r:id="rId23"/>
    <p:sldId id="290" r:id="rId24"/>
    <p:sldId id="289" r:id="rId25"/>
    <p:sldId id="319" r:id="rId26"/>
    <p:sldId id="320" r:id="rId27"/>
    <p:sldId id="295" r:id="rId28"/>
    <p:sldId id="294" r:id="rId29"/>
    <p:sldId id="322" r:id="rId30"/>
    <p:sldId id="272" r:id="rId31"/>
    <p:sldId id="306" r:id="rId32"/>
    <p:sldId id="298" r:id="rId33"/>
    <p:sldId id="321" r:id="rId34"/>
    <p:sldId id="310" r:id="rId35"/>
    <p:sldId id="326" r:id="rId36"/>
    <p:sldId id="309" r:id="rId37"/>
    <p:sldId id="307" r:id="rId38"/>
    <p:sldId id="312" r:id="rId39"/>
    <p:sldId id="327" r:id="rId40"/>
    <p:sldId id="303" r:id="rId41"/>
    <p:sldId id="301" r:id="rId42"/>
    <p:sldId id="302" r:id="rId43"/>
    <p:sldId id="300" r:id="rId44"/>
    <p:sldId id="273" r:id="rId45"/>
    <p:sldId id="277" r:id="rId46"/>
    <p:sldId id="304" r:id="rId47"/>
    <p:sldId id="278" r:id="rId48"/>
    <p:sldId id="259" r:id="rId49"/>
  </p:sldIdLst>
  <p:sldSz cx="12192000" cy="6858000"/>
  <p:notesSz cx="6858000" cy="9144000"/>
  <p:embeddedFontLst>
    <p:embeddedFont>
      <p:font typeface="Century Gothic" panose="020B050202020202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D91"/>
    <a:srgbClr val="BA24E8"/>
    <a:srgbClr val="7605F2"/>
    <a:srgbClr val="F40A4B"/>
    <a:srgbClr val="C06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EFC2E-268A-418D-9495-545C0955E4A2}" v="431" dt="2024-03-05T14:27:27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4746" autoAdjust="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os Melachroinidis" userId="2ca19d99-51bf-4879-9486-22743ffe10aa" providerId="ADAL" clId="{F80EFC2E-268A-418D-9495-545C0955E4A2}"/>
    <pc:docChg chg="undo custSel addSld delSld modSld sldOrd">
      <pc:chgData name="Petros Melachroinidis" userId="2ca19d99-51bf-4879-9486-22743ffe10aa" providerId="ADAL" clId="{F80EFC2E-268A-418D-9495-545C0955E4A2}" dt="2024-03-05T14:27:27.728" v="1088" actId="20577"/>
      <pc:docMkLst>
        <pc:docMk/>
      </pc:docMkLst>
      <pc:sldChg chg="modSp mod">
        <pc:chgData name="Petros Melachroinidis" userId="2ca19d99-51bf-4879-9486-22743ffe10aa" providerId="ADAL" clId="{F80EFC2E-268A-418D-9495-545C0955E4A2}" dt="2024-03-05T13:59:40.730" v="564" actId="20577"/>
        <pc:sldMkLst>
          <pc:docMk/>
          <pc:sldMk cId="3817103734" sldId="258"/>
        </pc:sldMkLst>
        <pc:spChg chg="mod">
          <ac:chgData name="Petros Melachroinidis" userId="2ca19d99-51bf-4879-9486-22743ffe10aa" providerId="ADAL" clId="{F80EFC2E-268A-418D-9495-545C0955E4A2}" dt="2024-03-05T13:59:40.730" v="564" actId="20577"/>
          <ac:spMkLst>
            <pc:docMk/>
            <pc:sldMk cId="3817103734" sldId="258"/>
            <ac:spMk id="5" creationId="{C054F8DE-A3C9-0557-8C3A-3E4E1CCA60AE}"/>
          </ac:spMkLst>
        </pc:spChg>
      </pc:sldChg>
      <pc:sldChg chg="addSp delSp modSp mod">
        <pc:chgData name="Petros Melachroinidis" userId="2ca19d99-51bf-4879-9486-22743ffe10aa" providerId="ADAL" clId="{F80EFC2E-268A-418D-9495-545C0955E4A2}" dt="2024-03-05T14:21:38.637" v="954" actId="1076"/>
        <pc:sldMkLst>
          <pc:docMk/>
          <pc:sldMk cId="3397897054" sldId="259"/>
        </pc:sldMkLst>
        <pc:spChg chg="del">
          <ac:chgData name="Petros Melachroinidis" userId="2ca19d99-51bf-4879-9486-22743ffe10aa" providerId="ADAL" clId="{F80EFC2E-268A-418D-9495-545C0955E4A2}" dt="2024-03-05T14:09:38.712" v="698" actId="478"/>
          <ac:spMkLst>
            <pc:docMk/>
            <pc:sldMk cId="3397897054" sldId="259"/>
            <ac:spMk id="2" creationId="{58257BC3-5E8B-32D7-A452-EE02DD5FC444}"/>
          </ac:spMkLst>
        </pc:spChg>
        <pc:spChg chg="mod topLvl">
          <ac:chgData name="Petros Melachroinidis" userId="2ca19d99-51bf-4879-9486-22743ffe10aa" providerId="ADAL" clId="{F80EFC2E-268A-418D-9495-545C0955E4A2}" dt="2024-03-05T14:21:38.637" v="954" actId="1076"/>
          <ac:spMkLst>
            <pc:docMk/>
            <pc:sldMk cId="3397897054" sldId="259"/>
            <ac:spMk id="5" creationId="{ECAADB9F-0109-43D0-2A1C-923CC0B621A9}"/>
          </ac:spMkLst>
        </pc:spChg>
        <pc:spChg chg="add del mod">
          <ac:chgData name="Petros Melachroinidis" userId="2ca19d99-51bf-4879-9486-22743ffe10aa" providerId="ADAL" clId="{F80EFC2E-268A-418D-9495-545C0955E4A2}" dt="2024-03-05T14:09:43.041" v="699" actId="478"/>
          <ac:spMkLst>
            <pc:docMk/>
            <pc:sldMk cId="3397897054" sldId="259"/>
            <ac:spMk id="6" creationId="{6CC96482-8F03-87E3-1B38-DA9638E3F49F}"/>
          </ac:spMkLst>
        </pc:spChg>
        <pc:grpChg chg="add del mod">
          <ac:chgData name="Petros Melachroinidis" userId="2ca19d99-51bf-4879-9486-22743ffe10aa" providerId="ADAL" clId="{F80EFC2E-268A-418D-9495-545C0955E4A2}" dt="2024-03-05T14:10:25.197" v="712" actId="165"/>
          <ac:grpSpMkLst>
            <pc:docMk/>
            <pc:sldMk cId="3397897054" sldId="259"/>
            <ac:grpSpMk id="7" creationId="{74A0E354-9C75-BAEC-A09C-0516C9BB19D5}"/>
          </ac:grpSpMkLst>
        </pc:grpChg>
        <pc:grpChg chg="mod topLvl">
          <ac:chgData name="Petros Melachroinidis" userId="2ca19d99-51bf-4879-9486-22743ffe10aa" providerId="ADAL" clId="{F80EFC2E-268A-418D-9495-545C0955E4A2}" dt="2024-03-05T14:21:38.637" v="954" actId="1076"/>
          <ac:grpSpMkLst>
            <pc:docMk/>
            <pc:sldMk cId="3397897054" sldId="259"/>
            <ac:grpSpMk id="8" creationId="{F03B19A7-A291-3C7B-3C89-82FF44ECF03C}"/>
          </ac:grpSpMkLst>
        </pc:grpChg>
        <pc:grpChg chg="add mod">
          <ac:chgData name="Petros Melachroinidis" userId="2ca19d99-51bf-4879-9486-22743ffe10aa" providerId="ADAL" clId="{F80EFC2E-268A-418D-9495-545C0955E4A2}" dt="2024-03-05T14:21:38.637" v="954" actId="1076"/>
          <ac:grpSpMkLst>
            <pc:docMk/>
            <pc:sldMk cId="3397897054" sldId="259"/>
            <ac:grpSpMk id="9" creationId="{E2FC54DC-BE09-6522-2DA9-D9E14DA5DD8F}"/>
          </ac:grpSpMkLst>
        </pc:grpChg>
        <pc:picChg chg="add del mod">
          <ac:chgData name="Petros Melachroinidis" userId="2ca19d99-51bf-4879-9486-22743ffe10aa" providerId="ADAL" clId="{F80EFC2E-268A-418D-9495-545C0955E4A2}" dt="2024-03-05T14:21:18.138" v="950" actId="478"/>
          <ac:picMkLst>
            <pc:docMk/>
            <pc:sldMk cId="3397897054" sldId="259"/>
            <ac:picMk id="1026" creationId="{29946ACC-173A-4148-E730-E914009A5B73}"/>
          </ac:picMkLst>
        </pc:picChg>
        <pc:picChg chg="add mod">
          <ac:chgData name="Petros Melachroinidis" userId="2ca19d99-51bf-4879-9486-22743ffe10aa" providerId="ADAL" clId="{F80EFC2E-268A-418D-9495-545C0955E4A2}" dt="2024-03-05T14:21:35.128" v="953" actId="1076"/>
          <ac:picMkLst>
            <pc:docMk/>
            <pc:sldMk cId="3397897054" sldId="259"/>
            <ac:picMk id="1028" creationId="{141FD463-65AC-9640-2C89-5EE78ECFD3EF}"/>
          </ac:picMkLst>
        </pc:picChg>
        <pc:picChg chg="mod">
          <ac:chgData name="Petros Melachroinidis" userId="2ca19d99-51bf-4879-9486-22743ffe10aa" providerId="ADAL" clId="{F80EFC2E-268A-418D-9495-545C0955E4A2}" dt="2024-03-05T14:21:38.637" v="954" actId="1076"/>
          <ac:picMkLst>
            <pc:docMk/>
            <pc:sldMk cId="3397897054" sldId="259"/>
            <ac:picMk id="2056" creationId="{C1182796-57AE-3AF7-426E-67021FC6AE55}"/>
          </ac:picMkLst>
        </pc:picChg>
        <pc:picChg chg="mod">
          <ac:chgData name="Petros Melachroinidis" userId="2ca19d99-51bf-4879-9486-22743ffe10aa" providerId="ADAL" clId="{F80EFC2E-268A-418D-9495-545C0955E4A2}" dt="2024-03-05T14:21:38.637" v="954" actId="1076"/>
          <ac:picMkLst>
            <pc:docMk/>
            <pc:sldMk cId="3397897054" sldId="259"/>
            <ac:picMk id="2064" creationId="{F4978570-FFF3-3417-2B47-EEBA53F67086}"/>
          </ac:picMkLst>
        </pc:picChg>
        <pc:picChg chg="mod">
          <ac:chgData name="Petros Melachroinidis" userId="2ca19d99-51bf-4879-9486-22743ffe10aa" providerId="ADAL" clId="{F80EFC2E-268A-418D-9495-545C0955E4A2}" dt="2024-03-05T14:21:38.637" v="954" actId="1076"/>
          <ac:picMkLst>
            <pc:docMk/>
            <pc:sldMk cId="3397897054" sldId="259"/>
            <ac:picMk id="2072" creationId="{69DE1D40-96D7-7195-BF40-4E21957B225E}"/>
          </ac:picMkLst>
        </pc:picChg>
      </pc:sldChg>
      <pc:sldChg chg="addSp delSp modSp mod ord modAnim">
        <pc:chgData name="Petros Melachroinidis" userId="2ca19d99-51bf-4879-9486-22743ffe10aa" providerId="ADAL" clId="{F80EFC2E-268A-418D-9495-545C0955E4A2}" dt="2024-03-05T14:27:27.728" v="1088" actId="20577"/>
        <pc:sldMkLst>
          <pc:docMk/>
          <pc:sldMk cId="2663997755" sldId="262"/>
        </pc:sldMkLst>
        <pc:spChg chg="mod">
          <ac:chgData name="Petros Melachroinidis" userId="2ca19d99-51bf-4879-9486-22743ffe10aa" providerId="ADAL" clId="{F80EFC2E-268A-418D-9495-545C0955E4A2}" dt="2024-03-05T14:26:30.058" v="1033" actId="1035"/>
          <ac:spMkLst>
            <pc:docMk/>
            <pc:sldMk cId="2663997755" sldId="262"/>
            <ac:spMk id="2" creationId="{0E97AB6A-4AD7-5625-55F3-0B71795D0240}"/>
          </ac:spMkLst>
        </pc:spChg>
        <pc:spChg chg="mod">
          <ac:chgData name="Petros Melachroinidis" userId="2ca19d99-51bf-4879-9486-22743ffe10aa" providerId="ADAL" clId="{F80EFC2E-268A-418D-9495-545C0955E4A2}" dt="2024-03-05T14:26:30.058" v="1033" actId="1035"/>
          <ac:spMkLst>
            <pc:docMk/>
            <pc:sldMk cId="2663997755" sldId="262"/>
            <ac:spMk id="3" creationId="{10279186-34B1-910F-8DBF-50F16EFD26C4}"/>
          </ac:spMkLst>
        </pc:spChg>
        <pc:spChg chg="mod">
          <ac:chgData name="Petros Melachroinidis" userId="2ca19d99-51bf-4879-9486-22743ffe10aa" providerId="ADAL" clId="{F80EFC2E-268A-418D-9495-545C0955E4A2}" dt="2024-03-05T14:27:27.728" v="1088" actId="20577"/>
          <ac:spMkLst>
            <pc:docMk/>
            <pc:sldMk cId="2663997755" sldId="262"/>
            <ac:spMk id="5" creationId="{89BB62CA-54E5-0BA0-8146-8AB15FCC90EE}"/>
          </ac:spMkLst>
        </pc:spChg>
        <pc:picChg chg="del mod">
          <ac:chgData name="Petros Melachroinidis" userId="2ca19d99-51bf-4879-9486-22743ffe10aa" providerId="ADAL" clId="{F80EFC2E-268A-418D-9495-545C0955E4A2}" dt="2024-03-05T14:26:35.032" v="1034" actId="478"/>
          <ac:picMkLst>
            <pc:docMk/>
            <pc:sldMk cId="2663997755" sldId="262"/>
            <ac:picMk id="4" creationId="{3E205824-4668-FBFD-6904-91813E15465D}"/>
          </ac:picMkLst>
        </pc:picChg>
        <pc:picChg chg="add mod">
          <ac:chgData name="Petros Melachroinidis" userId="2ca19d99-51bf-4879-9486-22743ffe10aa" providerId="ADAL" clId="{F80EFC2E-268A-418D-9495-545C0955E4A2}" dt="2024-03-05T14:26:38.666" v="1035"/>
          <ac:picMkLst>
            <pc:docMk/>
            <pc:sldMk cId="2663997755" sldId="262"/>
            <ac:picMk id="6" creationId="{93E99F0C-5B03-CE45-D225-10E0610D4983}"/>
          </ac:picMkLst>
        </pc:picChg>
        <pc:picChg chg="del mod">
          <ac:chgData name="Petros Melachroinidis" userId="2ca19d99-51bf-4879-9486-22743ffe10aa" providerId="ADAL" clId="{F80EFC2E-268A-418D-9495-545C0955E4A2}" dt="2024-03-05T14:26:00.576" v="989" actId="478"/>
          <ac:picMkLst>
            <pc:docMk/>
            <pc:sldMk cId="2663997755" sldId="262"/>
            <ac:picMk id="10" creationId="{F69A444F-92A4-450D-1EA4-F334DA40D08B}"/>
          </ac:picMkLst>
        </pc:picChg>
        <pc:picChg chg="del mod">
          <ac:chgData name="Petros Melachroinidis" userId="2ca19d99-51bf-4879-9486-22743ffe10aa" providerId="ADAL" clId="{F80EFC2E-268A-418D-9495-545C0955E4A2}" dt="2024-03-05T14:26:01.103" v="990" actId="478"/>
          <ac:picMkLst>
            <pc:docMk/>
            <pc:sldMk cId="2663997755" sldId="262"/>
            <ac:picMk id="26" creationId="{FEA870C3-CC39-2135-6E70-2D087F461026}"/>
          </ac:picMkLst>
        </pc:picChg>
        <pc:picChg chg="del mod">
          <ac:chgData name="Petros Melachroinidis" userId="2ca19d99-51bf-4879-9486-22743ffe10aa" providerId="ADAL" clId="{F80EFC2E-268A-418D-9495-545C0955E4A2}" dt="2024-03-05T14:25:59.345" v="987" actId="478"/>
          <ac:picMkLst>
            <pc:docMk/>
            <pc:sldMk cId="2663997755" sldId="262"/>
            <ac:picMk id="40" creationId="{DB9FB093-C6B7-E2E6-020C-9F89D6737048}"/>
          </ac:picMkLst>
        </pc:picChg>
        <pc:picChg chg="del">
          <ac:chgData name="Petros Melachroinidis" userId="2ca19d99-51bf-4879-9486-22743ffe10aa" providerId="ADAL" clId="{F80EFC2E-268A-418D-9495-545C0955E4A2}" dt="2024-03-05T14:17:54.981" v="923" actId="478"/>
          <ac:picMkLst>
            <pc:docMk/>
            <pc:sldMk cId="2663997755" sldId="262"/>
            <ac:picMk id="48" creationId="{49D964D6-CCB0-2C91-1F3C-2B96D0A16DA6}"/>
          </ac:picMkLst>
        </pc:picChg>
        <pc:picChg chg="del">
          <ac:chgData name="Petros Melachroinidis" userId="2ca19d99-51bf-4879-9486-22743ffe10aa" providerId="ADAL" clId="{F80EFC2E-268A-418D-9495-545C0955E4A2}" dt="2024-03-05T14:26:00.074" v="988" actId="478"/>
          <ac:picMkLst>
            <pc:docMk/>
            <pc:sldMk cId="2663997755" sldId="262"/>
            <ac:picMk id="50" creationId="{D78D5CD4-C8EB-5ED0-2172-2B6FA30AB652}"/>
          </ac:picMkLst>
        </pc:picChg>
      </pc:sldChg>
      <pc:sldChg chg="modSp mod">
        <pc:chgData name="Petros Melachroinidis" userId="2ca19d99-51bf-4879-9486-22743ffe10aa" providerId="ADAL" clId="{F80EFC2E-268A-418D-9495-545C0955E4A2}" dt="2024-03-05T06:40:43.390" v="34" actId="20577"/>
        <pc:sldMkLst>
          <pc:docMk/>
          <pc:sldMk cId="2456393338" sldId="263"/>
        </pc:sldMkLst>
        <pc:spChg chg="mod">
          <ac:chgData name="Petros Melachroinidis" userId="2ca19d99-51bf-4879-9486-22743ffe10aa" providerId="ADAL" clId="{F80EFC2E-268A-418D-9495-545C0955E4A2}" dt="2024-03-05T06:40:43.390" v="34" actId="20577"/>
          <ac:spMkLst>
            <pc:docMk/>
            <pc:sldMk cId="2456393338" sldId="263"/>
            <ac:spMk id="2" creationId="{7B9C2F56-3333-D373-CBD9-5CFE19C8967D}"/>
          </ac:spMkLst>
        </pc:spChg>
      </pc:sldChg>
      <pc:sldChg chg="modSp mod ord">
        <pc:chgData name="Petros Melachroinidis" userId="2ca19d99-51bf-4879-9486-22743ffe10aa" providerId="ADAL" clId="{F80EFC2E-268A-418D-9495-545C0955E4A2}" dt="2024-03-05T13:59:49.565" v="577" actId="20577"/>
        <pc:sldMkLst>
          <pc:docMk/>
          <pc:sldMk cId="47702030" sldId="264"/>
        </pc:sldMkLst>
        <pc:spChg chg="mod">
          <ac:chgData name="Petros Melachroinidis" userId="2ca19d99-51bf-4879-9486-22743ffe10aa" providerId="ADAL" clId="{F80EFC2E-268A-418D-9495-545C0955E4A2}" dt="2024-03-05T13:59:49.565" v="577" actId="20577"/>
          <ac:spMkLst>
            <pc:docMk/>
            <pc:sldMk cId="47702030" sldId="264"/>
            <ac:spMk id="2" creationId="{7AC40751-AB9C-611C-AADC-8EE4F569113B}"/>
          </ac:spMkLst>
        </pc:spChg>
      </pc:sldChg>
      <pc:sldChg chg="modSp mod">
        <pc:chgData name="Petros Melachroinidis" userId="2ca19d99-51bf-4879-9486-22743ffe10aa" providerId="ADAL" clId="{F80EFC2E-268A-418D-9495-545C0955E4A2}" dt="2024-03-05T06:41:54.648" v="92" actId="20577"/>
        <pc:sldMkLst>
          <pc:docMk/>
          <pc:sldMk cId="2314998462" sldId="265"/>
        </pc:sldMkLst>
        <pc:spChg chg="mod">
          <ac:chgData name="Petros Melachroinidis" userId="2ca19d99-51bf-4879-9486-22743ffe10aa" providerId="ADAL" clId="{F80EFC2E-268A-418D-9495-545C0955E4A2}" dt="2024-03-05T06:41:54.648" v="92" actId="20577"/>
          <ac:spMkLst>
            <pc:docMk/>
            <pc:sldMk cId="2314998462" sldId="265"/>
            <ac:spMk id="5" creationId="{F92B119E-4953-7C59-51B1-C2064DC5BEB0}"/>
          </ac:spMkLst>
        </pc:spChg>
      </pc:sldChg>
      <pc:sldChg chg="delSp modSp del mod">
        <pc:chgData name="Petros Melachroinidis" userId="2ca19d99-51bf-4879-9486-22743ffe10aa" providerId="ADAL" clId="{F80EFC2E-268A-418D-9495-545C0955E4A2}" dt="2024-03-05T06:45:32.653" v="380" actId="2696"/>
        <pc:sldMkLst>
          <pc:docMk/>
          <pc:sldMk cId="1056494428" sldId="266"/>
        </pc:sldMkLst>
        <pc:spChg chg="mod">
          <ac:chgData name="Petros Melachroinidis" userId="2ca19d99-51bf-4879-9486-22743ffe10aa" providerId="ADAL" clId="{F80EFC2E-268A-418D-9495-545C0955E4A2}" dt="2024-03-05T06:45:26.573" v="378" actId="21"/>
          <ac:spMkLst>
            <pc:docMk/>
            <pc:sldMk cId="1056494428" sldId="266"/>
            <ac:spMk id="2" creationId="{6910A541-83BA-0DFB-2985-A49DFFB32305}"/>
          </ac:spMkLst>
        </pc:spChg>
        <pc:spChg chg="del">
          <ac:chgData name="Petros Melachroinidis" userId="2ca19d99-51bf-4879-9486-22743ffe10aa" providerId="ADAL" clId="{F80EFC2E-268A-418D-9495-545C0955E4A2}" dt="2024-03-05T06:45:21.458" v="376" actId="478"/>
          <ac:spMkLst>
            <pc:docMk/>
            <pc:sldMk cId="1056494428" sldId="266"/>
            <ac:spMk id="5" creationId="{7E279B20-9642-54EE-6F55-E4353B60E7A8}"/>
          </ac:spMkLst>
        </pc:spChg>
      </pc:sldChg>
      <pc:sldChg chg="modSp mod">
        <pc:chgData name="Petros Melachroinidis" userId="2ca19d99-51bf-4879-9486-22743ffe10aa" providerId="ADAL" clId="{F80EFC2E-268A-418D-9495-545C0955E4A2}" dt="2024-03-05T06:46:28.932" v="472" actId="6549"/>
        <pc:sldMkLst>
          <pc:docMk/>
          <pc:sldMk cId="365094028" sldId="267"/>
        </pc:sldMkLst>
        <pc:spChg chg="mod">
          <ac:chgData name="Petros Melachroinidis" userId="2ca19d99-51bf-4879-9486-22743ffe10aa" providerId="ADAL" clId="{F80EFC2E-268A-418D-9495-545C0955E4A2}" dt="2024-03-05T06:46:28.932" v="472" actId="6549"/>
          <ac:spMkLst>
            <pc:docMk/>
            <pc:sldMk cId="365094028" sldId="267"/>
            <ac:spMk id="2" creationId="{0B1F7B3F-409F-E3B9-60F5-1992717B694E}"/>
          </ac:spMkLst>
        </pc:spChg>
      </pc:sldChg>
      <pc:sldChg chg="modSp mod ord">
        <pc:chgData name="Petros Melachroinidis" userId="2ca19d99-51bf-4879-9486-22743ffe10aa" providerId="ADAL" clId="{F80EFC2E-268A-418D-9495-545C0955E4A2}" dt="2024-03-05T14:05:44.520" v="662"/>
        <pc:sldMkLst>
          <pc:docMk/>
          <pc:sldMk cId="1095569856" sldId="272"/>
        </pc:sldMkLst>
        <pc:spChg chg="mod">
          <ac:chgData name="Petros Melachroinidis" userId="2ca19d99-51bf-4879-9486-22743ffe10aa" providerId="ADAL" clId="{F80EFC2E-268A-418D-9495-545C0955E4A2}" dt="2024-03-05T06:51:09.368" v="518" actId="20577"/>
          <ac:spMkLst>
            <pc:docMk/>
            <pc:sldMk cId="1095569856" sldId="272"/>
            <ac:spMk id="2" creationId="{627336E0-43D9-4AE5-C0D2-FEC3978A1643}"/>
          </ac:spMkLst>
        </pc:spChg>
      </pc:sldChg>
      <pc:sldChg chg="modSp mod">
        <pc:chgData name="Petros Melachroinidis" userId="2ca19d99-51bf-4879-9486-22743ffe10aa" providerId="ADAL" clId="{F80EFC2E-268A-418D-9495-545C0955E4A2}" dt="2024-03-05T14:07:07.504" v="669" actId="20577"/>
        <pc:sldMkLst>
          <pc:docMk/>
          <pc:sldMk cId="2651604790" sldId="273"/>
        </pc:sldMkLst>
        <pc:spChg chg="mod">
          <ac:chgData name="Petros Melachroinidis" userId="2ca19d99-51bf-4879-9486-22743ffe10aa" providerId="ADAL" clId="{F80EFC2E-268A-418D-9495-545C0955E4A2}" dt="2024-03-05T14:07:07.504" v="669" actId="20577"/>
          <ac:spMkLst>
            <pc:docMk/>
            <pc:sldMk cId="2651604790" sldId="273"/>
            <ac:spMk id="2" creationId="{0FDE6705-A7E8-ACCF-0CF7-28DE8D67D906}"/>
          </ac:spMkLst>
        </pc:spChg>
        <pc:spChg chg="mod">
          <ac:chgData name="Petros Melachroinidis" userId="2ca19d99-51bf-4879-9486-22743ffe10aa" providerId="ADAL" clId="{F80EFC2E-268A-418D-9495-545C0955E4A2}" dt="2024-03-05T06:53:02.905" v="547" actId="20577"/>
          <ac:spMkLst>
            <pc:docMk/>
            <pc:sldMk cId="2651604790" sldId="273"/>
            <ac:spMk id="6" creationId="{20BB0AC8-42FD-F958-F9C9-B37C2E63ECA5}"/>
          </ac:spMkLst>
        </pc:spChg>
      </pc:sldChg>
      <pc:sldChg chg="addSp delSp modSp del mod">
        <pc:chgData name="Petros Melachroinidis" userId="2ca19d99-51bf-4879-9486-22743ffe10aa" providerId="ADAL" clId="{F80EFC2E-268A-418D-9495-545C0955E4A2}" dt="2024-03-05T06:52:12.047" v="532" actId="2696"/>
        <pc:sldMkLst>
          <pc:docMk/>
          <pc:sldMk cId="1864345275" sldId="275"/>
        </pc:sldMkLst>
        <pc:spChg chg="del">
          <ac:chgData name="Petros Melachroinidis" userId="2ca19d99-51bf-4879-9486-22743ffe10aa" providerId="ADAL" clId="{F80EFC2E-268A-418D-9495-545C0955E4A2}" dt="2024-03-05T06:51:46.550" v="519" actId="478"/>
          <ac:spMkLst>
            <pc:docMk/>
            <pc:sldMk cId="1864345275" sldId="275"/>
            <ac:spMk id="2" creationId="{2DCE0D2C-E37E-BEAA-D158-4A1EBC0947CC}"/>
          </ac:spMkLst>
        </pc:spChg>
        <pc:spChg chg="del">
          <ac:chgData name="Petros Melachroinidis" userId="2ca19d99-51bf-4879-9486-22743ffe10aa" providerId="ADAL" clId="{F80EFC2E-268A-418D-9495-545C0955E4A2}" dt="2024-03-05T06:51:48.242" v="520" actId="478"/>
          <ac:spMkLst>
            <pc:docMk/>
            <pc:sldMk cId="1864345275" sldId="275"/>
            <ac:spMk id="5" creationId="{D1BF8382-58AF-7DE6-A1CF-0A95812A0EB0}"/>
          </ac:spMkLst>
        </pc:spChg>
        <pc:spChg chg="add del mod">
          <ac:chgData name="Petros Melachroinidis" userId="2ca19d99-51bf-4879-9486-22743ffe10aa" providerId="ADAL" clId="{F80EFC2E-268A-418D-9495-545C0955E4A2}" dt="2024-03-05T06:51:49.582" v="521" actId="478"/>
          <ac:spMkLst>
            <pc:docMk/>
            <pc:sldMk cId="1864345275" sldId="275"/>
            <ac:spMk id="7" creationId="{68DDE15E-5A27-A961-F62C-284A6AC7A9C5}"/>
          </ac:spMkLst>
        </pc:spChg>
      </pc:sldChg>
      <pc:sldChg chg="ord">
        <pc:chgData name="Petros Melachroinidis" userId="2ca19d99-51bf-4879-9486-22743ffe10aa" providerId="ADAL" clId="{F80EFC2E-268A-418D-9495-545C0955E4A2}" dt="2024-03-05T14:00:41.136" v="584"/>
        <pc:sldMkLst>
          <pc:docMk/>
          <pc:sldMk cId="503947492" sldId="276"/>
        </pc:sldMkLst>
      </pc:sldChg>
      <pc:sldChg chg="modSp mod">
        <pc:chgData name="Petros Melachroinidis" userId="2ca19d99-51bf-4879-9486-22743ffe10aa" providerId="ADAL" clId="{F80EFC2E-268A-418D-9495-545C0955E4A2}" dt="2024-03-05T14:07:11.441" v="673" actId="20577"/>
        <pc:sldMkLst>
          <pc:docMk/>
          <pc:sldMk cId="608628550" sldId="277"/>
        </pc:sldMkLst>
        <pc:spChg chg="mod">
          <ac:chgData name="Petros Melachroinidis" userId="2ca19d99-51bf-4879-9486-22743ffe10aa" providerId="ADAL" clId="{F80EFC2E-268A-418D-9495-545C0955E4A2}" dt="2024-03-05T14:07:11.441" v="673" actId="20577"/>
          <ac:spMkLst>
            <pc:docMk/>
            <pc:sldMk cId="608628550" sldId="277"/>
            <ac:spMk id="2" creationId="{48BB6638-A65D-A64F-7309-29DDA28C9FC8}"/>
          </ac:spMkLst>
        </pc:spChg>
      </pc:sldChg>
      <pc:sldChg chg="modSp mod">
        <pc:chgData name="Petros Melachroinidis" userId="2ca19d99-51bf-4879-9486-22743ffe10aa" providerId="ADAL" clId="{F80EFC2E-268A-418D-9495-545C0955E4A2}" dt="2024-03-05T14:07:55.251" v="695" actId="20577"/>
        <pc:sldMkLst>
          <pc:docMk/>
          <pc:sldMk cId="737587165" sldId="278"/>
        </pc:sldMkLst>
        <pc:spChg chg="mod">
          <ac:chgData name="Petros Melachroinidis" userId="2ca19d99-51bf-4879-9486-22743ffe10aa" providerId="ADAL" clId="{F80EFC2E-268A-418D-9495-545C0955E4A2}" dt="2024-03-05T14:07:55.251" v="695" actId="20577"/>
          <ac:spMkLst>
            <pc:docMk/>
            <pc:sldMk cId="737587165" sldId="278"/>
            <ac:spMk id="5" creationId="{599701D5-7701-6297-48AB-2CF7B0184856}"/>
          </ac:spMkLst>
        </pc:spChg>
      </pc:sldChg>
      <pc:sldChg chg="addSp delSp modSp mod modAnim">
        <pc:chgData name="Petros Melachroinidis" userId="2ca19d99-51bf-4879-9486-22743ffe10aa" providerId="ADAL" clId="{F80EFC2E-268A-418D-9495-545C0955E4A2}" dt="2024-03-05T06:46:00.279" v="470" actId="1036"/>
        <pc:sldMkLst>
          <pc:docMk/>
          <pc:sldMk cId="1047260289" sldId="285"/>
        </pc:sldMkLst>
        <pc:spChg chg="del">
          <ac:chgData name="Petros Melachroinidis" userId="2ca19d99-51bf-4879-9486-22743ffe10aa" providerId="ADAL" clId="{F80EFC2E-268A-418D-9495-545C0955E4A2}" dt="2024-03-05T06:45:42.636" v="381" actId="478"/>
          <ac:spMkLst>
            <pc:docMk/>
            <pc:sldMk cId="1047260289" sldId="285"/>
            <ac:spMk id="2" creationId="{9DB38504-2AD2-EF8B-EB2C-45EBC85E7B9B}"/>
          </ac:spMkLst>
        </pc:spChg>
        <pc:spChg chg="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3" creationId="{3CE99877-9E7F-9740-D133-F765BA7223E6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6" creationId="{E0A08E97-A077-2D04-C991-B2FB43417654}"/>
          </ac:spMkLst>
        </pc:spChg>
        <pc:spChg chg="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7" creationId="{5DBA5033-F76E-0CF0-48E1-BBB177F35234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10" creationId="{B0B6A473-3814-8781-EE63-47D360AFDFFB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12" creationId="{2034A023-B9F6-001F-3B92-7C0F01CE5E23}"/>
          </ac:spMkLst>
        </pc:spChg>
        <pc:spChg chg="add del mod">
          <ac:chgData name="Petros Melachroinidis" userId="2ca19d99-51bf-4879-9486-22743ffe10aa" providerId="ADAL" clId="{F80EFC2E-268A-418D-9495-545C0955E4A2}" dt="2024-03-05T06:45:45.544" v="382" actId="478"/>
          <ac:spMkLst>
            <pc:docMk/>
            <pc:sldMk cId="1047260289" sldId="285"/>
            <ac:spMk id="14" creationId="{41E8B144-31EB-6B97-C450-3C6F48DC852B}"/>
          </ac:spMkLst>
        </pc:spChg>
        <pc:picChg chg="mod">
          <ac:chgData name="Petros Melachroinidis" userId="2ca19d99-51bf-4879-9486-22743ffe10aa" providerId="ADAL" clId="{F80EFC2E-268A-418D-9495-545C0955E4A2}" dt="2024-03-05T06:45:51.308" v="428" actId="1035"/>
          <ac:picMkLst>
            <pc:docMk/>
            <pc:sldMk cId="1047260289" sldId="285"/>
            <ac:picMk id="4" creationId="{D43EE59B-C0B6-196C-D088-05DD6E9488F9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5" creationId="{F9025FA0-DAF9-F6F5-5F54-080B1D9261B3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8" creationId="{C1F0B0FC-D1A1-59D9-7342-E4C49D176E8B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9" creationId="{B6B82A28-3AB7-94C3-4925-39C0D2AEB969}"/>
          </ac:picMkLst>
        </pc:picChg>
        <pc:picChg chg="mo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11" creationId="{D251C037-EA92-677B-D745-F987F0328BC6}"/>
          </ac:picMkLst>
        </pc:picChg>
      </pc:sldChg>
      <pc:sldChg chg="del">
        <pc:chgData name="Petros Melachroinidis" userId="2ca19d99-51bf-4879-9486-22743ffe10aa" providerId="ADAL" clId="{F80EFC2E-268A-418D-9495-545C0955E4A2}" dt="2024-03-05T14:00:07.587" v="580" actId="2696"/>
        <pc:sldMkLst>
          <pc:docMk/>
          <pc:sldMk cId="1445553018" sldId="296"/>
        </pc:sldMkLst>
      </pc:sldChg>
      <pc:sldChg chg="ord">
        <pc:chgData name="Petros Melachroinidis" userId="2ca19d99-51bf-4879-9486-22743ffe10aa" providerId="ADAL" clId="{F80EFC2E-268A-418D-9495-545C0955E4A2}" dt="2024-03-05T14:05:44.520" v="662"/>
        <pc:sldMkLst>
          <pc:docMk/>
          <pc:sldMk cId="1624927237" sldId="298"/>
        </pc:sldMkLst>
      </pc:sldChg>
      <pc:sldChg chg="del">
        <pc:chgData name="Petros Melachroinidis" userId="2ca19d99-51bf-4879-9486-22743ffe10aa" providerId="ADAL" clId="{F80EFC2E-268A-418D-9495-545C0955E4A2}" dt="2024-03-05T14:06:51.481" v="665" actId="2696"/>
        <pc:sldMkLst>
          <pc:docMk/>
          <pc:sldMk cId="751518947" sldId="299"/>
        </pc:sldMkLst>
      </pc:sldChg>
      <pc:sldChg chg="modSp mod">
        <pc:chgData name="Petros Melachroinidis" userId="2ca19d99-51bf-4879-9486-22743ffe10aa" providerId="ADAL" clId="{F80EFC2E-268A-418D-9495-545C0955E4A2}" dt="2024-03-05T06:52:27.364" v="542" actId="20577"/>
        <pc:sldMkLst>
          <pc:docMk/>
          <pc:sldMk cId="1053291733" sldId="303"/>
        </pc:sldMkLst>
        <pc:spChg chg="mod">
          <ac:chgData name="Petros Melachroinidis" userId="2ca19d99-51bf-4879-9486-22743ffe10aa" providerId="ADAL" clId="{F80EFC2E-268A-418D-9495-545C0955E4A2}" dt="2024-03-05T06:52:27.364" v="542" actId="20577"/>
          <ac:spMkLst>
            <pc:docMk/>
            <pc:sldMk cId="1053291733" sldId="303"/>
            <ac:spMk id="2" creationId="{F401F786-3DD2-29AD-9499-5AC824400C89}"/>
          </ac:spMkLst>
        </pc:spChg>
      </pc:sldChg>
      <pc:sldChg chg="ord">
        <pc:chgData name="Petros Melachroinidis" userId="2ca19d99-51bf-4879-9486-22743ffe10aa" providerId="ADAL" clId="{F80EFC2E-268A-418D-9495-545C0955E4A2}" dt="2024-03-05T14:05:44.520" v="662"/>
        <pc:sldMkLst>
          <pc:docMk/>
          <pc:sldMk cId="2673928775" sldId="306"/>
        </pc:sldMkLst>
      </pc:sldChg>
      <pc:sldChg chg="modSp mod">
        <pc:chgData name="Petros Melachroinidis" userId="2ca19d99-51bf-4879-9486-22743ffe10aa" providerId="ADAL" clId="{F80EFC2E-268A-418D-9495-545C0955E4A2}" dt="2024-03-05T14:05:09.746" v="660" actId="1076"/>
        <pc:sldMkLst>
          <pc:docMk/>
          <pc:sldMk cId="2921234883" sldId="309"/>
        </pc:sldMkLst>
        <pc:picChg chg="mod">
          <ac:chgData name="Petros Melachroinidis" userId="2ca19d99-51bf-4879-9486-22743ffe10aa" providerId="ADAL" clId="{F80EFC2E-268A-418D-9495-545C0955E4A2}" dt="2024-03-05T14:05:09.746" v="660" actId="1076"/>
          <ac:picMkLst>
            <pc:docMk/>
            <pc:sldMk cId="2921234883" sldId="309"/>
            <ac:picMk id="5" creationId="{11EC3FF0-7594-CC6F-1B30-3182685A524A}"/>
          </ac:picMkLst>
        </pc:picChg>
      </pc:sldChg>
      <pc:sldChg chg="modSp mod">
        <pc:chgData name="Petros Melachroinidis" userId="2ca19d99-51bf-4879-9486-22743ffe10aa" providerId="ADAL" clId="{F80EFC2E-268A-418D-9495-545C0955E4A2}" dt="2024-03-05T06:41:42.118" v="90" actId="20577"/>
        <pc:sldMkLst>
          <pc:docMk/>
          <pc:sldMk cId="4014324201" sldId="313"/>
        </pc:sldMkLst>
        <pc:spChg chg="mod">
          <ac:chgData name="Petros Melachroinidis" userId="2ca19d99-51bf-4879-9486-22743ffe10aa" providerId="ADAL" clId="{F80EFC2E-268A-418D-9495-545C0955E4A2}" dt="2024-03-05T06:41:42.118" v="90" actId="20577"/>
          <ac:spMkLst>
            <pc:docMk/>
            <pc:sldMk cId="4014324201" sldId="313"/>
            <ac:spMk id="2" creationId="{9364C286-9975-DA65-5159-F0F0500B3159}"/>
          </ac:spMkLst>
        </pc:spChg>
      </pc:sldChg>
      <pc:sldChg chg="modSp mod">
        <pc:chgData name="Petros Melachroinidis" userId="2ca19d99-51bf-4879-9486-22743ffe10aa" providerId="ADAL" clId="{F80EFC2E-268A-418D-9495-545C0955E4A2}" dt="2024-03-05T14:01:35.278" v="587"/>
        <pc:sldMkLst>
          <pc:docMk/>
          <pc:sldMk cId="62342307" sldId="314"/>
        </pc:sldMkLst>
        <pc:spChg chg="mod">
          <ac:chgData name="Petros Melachroinidis" userId="2ca19d99-51bf-4879-9486-22743ffe10aa" providerId="ADAL" clId="{F80EFC2E-268A-418D-9495-545C0955E4A2}" dt="2024-03-05T14:01:35.278" v="587"/>
          <ac:spMkLst>
            <pc:docMk/>
            <pc:sldMk cId="62342307" sldId="314"/>
            <ac:spMk id="2" creationId="{89361678-879A-296A-9754-E89AB3E0E48B}"/>
          </ac:spMkLst>
        </pc:spChg>
      </pc:sldChg>
      <pc:sldChg chg="del">
        <pc:chgData name="Petros Melachroinidis" userId="2ca19d99-51bf-4879-9486-22743ffe10aa" providerId="ADAL" clId="{F80EFC2E-268A-418D-9495-545C0955E4A2}" dt="2024-03-05T06:46:21.778" v="471" actId="2696"/>
        <pc:sldMkLst>
          <pc:docMk/>
          <pc:sldMk cId="1775807705" sldId="316"/>
        </pc:sldMkLst>
      </pc:sldChg>
      <pc:sldChg chg="modSp mod">
        <pc:chgData name="Petros Melachroinidis" userId="2ca19d99-51bf-4879-9486-22743ffe10aa" providerId="ADAL" clId="{F80EFC2E-268A-418D-9495-545C0955E4A2}" dt="2024-03-05T14:03:48.675" v="627" actId="6549"/>
        <pc:sldMkLst>
          <pc:docMk/>
          <pc:sldMk cId="1506347961" sldId="319"/>
        </pc:sldMkLst>
        <pc:spChg chg="mod">
          <ac:chgData name="Petros Melachroinidis" userId="2ca19d99-51bf-4879-9486-22743ffe10aa" providerId="ADAL" clId="{F80EFC2E-268A-418D-9495-545C0955E4A2}" dt="2024-03-05T14:03:48.675" v="627" actId="6549"/>
          <ac:spMkLst>
            <pc:docMk/>
            <pc:sldMk cId="1506347961" sldId="319"/>
            <ac:spMk id="2" creationId="{97112E0F-4F2F-3FA7-8909-2566BD194D8F}"/>
          </ac:spMkLst>
        </pc:spChg>
      </pc:sldChg>
      <pc:sldChg chg="modSp add del mod">
        <pc:chgData name="Petros Melachroinidis" userId="2ca19d99-51bf-4879-9486-22743ffe10aa" providerId="ADAL" clId="{F80EFC2E-268A-418D-9495-545C0955E4A2}" dt="2024-03-05T14:04:08.420" v="656" actId="20577"/>
        <pc:sldMkLst>
          <pc:docMk/>
          <pc:sldMk cId="498293233" sldId="320"/>
        </pc:sldMkLst>
        <pc:spChg chg="mod">
          <ac:chgData name="Petros Melachroinidis" userId="2ca19d99-51bf-4879-9486-22743ffe10aa" providerId="ADAL" clId="{F80EFC2E-268A-418D-9495-545C0955E4A2}" dt="2024-03-05T14:04:08.420" v="656" actId="20577"/>
          <ac:spMkLst>
            <pc:docMk/>
            <pc:sldMk cId="498293233" sldId="320"/>
            <ac:spMk id="2" creationId="{C02F9BFA-5CEF-1BE5-2A9F-1E22380B0519}"/>
          </ac:spMkLst>
        </pc:spChg>
      </pc:sldChg>
      <pc:sldChg chg="ord">
        <pc:chgData name="Petros Melachroinidis" userId="2ca19d99-51bf-4879-9486-22743ffe10aa" providerId="ADAL" clId="{F80EFC2E-268A-418D-9495-545C0955E4A2}" dt="2024-03-05T14:06:05.339" v="664"/>
        <pc:sldMkLst>
          <pc:docMk/>
          <pc:sldMk cId="2066324629" sldId="322"/>
        </pc:sldMkLst>
      </pc:sldChg>
      <pc:sldChg chg="new del">
        <pc:chgData name="Petros Melachroinidis" userId="2ca19d99-51bf-4879-9486-22743ffe10aa" providerId="ADAL" clId="{F80EFC2E-268A-418D-9495-545C0955E4A2}" dt="2024-03-05T06:39:15.501" v="4" actId="2696"/>
        <pc:sldMkLst>
          <pc:docMk/>
          <pc:sldMk cId="3958080898" sldId="323"/>
        </pc:sldMkLst>
      </pc:sldChg>
      <pc:sldChg chg="add">
        <pc:chgData name="Petros Melachroinidis" userId="2ca19d99-51bf-4879-9486-22743ffe10aa" providerId="ADAL" clId="{F80EFC2E-268A-418D-9495-545C0955E4A2}" dt="2024-03-05T06:39:05.328" v="1" actId="2890"/>
        <pc:sldMkLst>
          <pc:docMk/>
          <pc:sldMk cId="3130635239" sldId="324"/>
        </pc:sldMkLst>
      </pc:sldChg>
      <pc:sldChg chg="modSp add del mod">
        <pc:chgData name="Petros Melachroinidis" userId="2ca19d99-51bf-4879-9486-22743ffe10aa" providerId="ADAL" clId="{F80EFC2E-268A-418D-9495-545C0955E4A2}" dt="2024-03-05T14:01:42.689" v="589" actId="47"/>
        <pc:sldMkLst>
          <pc:docMk/>
          <pc:sldMk cId="1748247626" sldId="325"/>
        </pc:sldMkLst>
        <pc:spChg chg="mod">
          <ac:chgData name="Petros Melachroinidis" userId="2ca19d99-51bf-4879-9486-22743ffe10aa" providerId="ADAL" clId="{F80EFC2E-268A-418D-9495-545C0955E4A2}" dt="2024-03-05T14:01:30.249" v="585" actId="21"/>
          <ac:spMkLst>
            <pc:docMk/>
            <pc:sldMk cId="1748247626" sldId="325"/>
            <ac:spMk id="2" creationId="{FFDEB341-70C5-D006-C6FE-9E9BB70A767B}"/>
          </ac:spMkLst>
        </pc:spChg>
      </pc:sldChg>
      <pc:sldChg chg="addSp delSp modSp add mod ord delAnim">
        <pc:chgData name="Petros Melachroinidis" userId="2ca19d99-51bf-4879-9486-22743ffe10aa" providerId="ADAL" clId="{F80EFC2E-268A-418D-9495-545C0955E4A2}" dt="2024-03-05T06:50:25.196" v="496"/>
        <pc:sldMkLst>
          <pc:docMk/>
          <pc:sldMk cId="3045687279" sldId="326"/>
        </pc:sldMkLst>
        <pc:spChg chg="del">
          <ac:chgData name="Petros Melachroinidis" userId="2ca19d99-51bf-4879-9486-22743ffe10aa" providerId="ADAL" clId="{F80EFC2E-268A-418D-9495-545C0955E4A2}" dt="2024-03-05T06:49:58.760" v="477" actId="478"/>
          <ac:spMkLst>
            <pc:docMk/>
            <pc:sldMk cId="3045687279" sldId="326"/>
            <ac:spMk id="2" creationId="{70C4AE9D-047D-FB47-2128-6301A8F4D2F9}"/>
          </ac:spMkLst>
        </pc:spChg>
        <pc:spChg chg="add mod">
          <ac:chgData name="Petros Melachroinidis" userId="2ca19d99-51bf-4879-9486-22743ffe10aa" providerId="ADAL" clId="{F80EFC2E-268A-418D-9495-545C0955E4A2}" dt="2024-03-05T06:50:11.975" v="494" actId="20577"/>
          <ac:spMkLst>
            <pc:docMk/>
            <pc:sldMk cId="3045687279" sldId="326"/>
            <ac:spMk id="6" creationId="{17C55B57-36EA-95E8-E622-328F22CE3D6F}"/>
          </ac:spMkLst>
        </pc:spChg>
        <pc:spChg chg="add del mod">
          <ac:chgData name="Petros Melachroinidis" userId="2ca19d99-51bf-4879-9486-22743ffe10aa" providerId="ADAL" clId="{F80EFC2E-268A-418D-9495-545C0955E4A2}" dt="2024-03-05T06:50:00.881" v="478" actId="478"/>
          <ac:spMkLst>
            <pc:docMk/>
            <pc:sldMk cId="3045687279" sldId="326"/>
            <ac:spMk id="8" creationId="{47908963-E29F-627D-1F25-4E7DDAC037AD}"/>
          </ac:spMkLst>
        </pc:spChg>
        <pc:picChg chg="del">
          <ac:chgData name="Petros Melachroinidis" userId="2ca19d99-51bf-4879-9486-22743ffe10aa" providerId="ADAL" clId="{F80EFC2E-268A-418D-9495-545C0955E4A2}" dt="2024-03-05T06:49:49.912" v="475" actId="478"/>
          <ac:picMkLst>
            <pc:docMk/>
            <pc:sldMk cId="3045687279" sldId="326"/>
            <ac:picMk id="5" creationId="{539925EE-747E-6DCB-9DC5-B56AACAAE022}"/>
          </ac:picMkLst>
        </pc:picChg>
        <pc:picChg chg="del">
          <ac:chgData name="Petros Melachroinidis" userId="2ca19d99-51bf-4879-9486-22743ffe10aa" providerId="ADAL" clId="{F80EFC2E-268A-418D-9495-545C0955E4A2}" dt="2024-03-05T06:49:47.916" v="474" actId="478"/>
          <ac:picMkLst>
            <pc:docMk/>
            <pc:sldMk cId="3045687279" sldId="326"/>
            <ac:picMk id="16" creationId="{33395ACC-9B07-DDFD-7684-6780623F9D3B}"/>
          </ac:picMkLst>
        </pc:picChg>
      </pc:sldChg>
      <pc:sldChg chg="modSp add mod ord">
        <pc:chgData name="Petros Melachroinidis" userId="2ca19d99-51bf-4879-9486-22743ffe10aa" providerId="ADAL" clId="{F80EFC2E-268A-418D-9495-545C0955E4A2}" dt="2024-03-05T06:52:03.276" v="529"/>
        <pc:sldMkLst>
          <pc:docMk/>
          <pc:sldMk cId="3096708164" sldId="327"/>
        </pc:sldMkLst>
        <pc:spChg chg="mod">
          <ac:chgData name="Petros Melachroinidis" userId="2ca19d99-51bf-4879-9486-22743ffe10aa" providerId="ADAL" clId="{F80EFC2E-268A-418D-9495-545C0955E4A2}" dt="2024-03-05T06:51:56.011" v="527" actId="20577"/>
          <ac:spMkLst>
            <pc:docMk/>
            <pc:sldMk cId="3096708164" sldId="327"/>
            <ac:spMk id="2" creationId="{44E87EBA-B4F6-AA2C-615B-C653D31A1027}"/>
          </ac:spMkLst>
        </pc:spChg>
      </pc:sldChg>
      <pc:sldChg chg="add del">
        <pc:chgData name="Petros Melachroinidis" userId="2ca19d99-51bf-4879-9486-22743ffe10aa" providerId="ADAL" clId="{F80EFC2E-268A-418D-9495-545C0955E4A2}" dt="2024-03-05T14:01:44.861" v="590" actId="47"/>
        <pc:sldMkLst>
          <pc:docMk/>
          <pc:sldMk cId="307634931" sldId="328"/>
        </pc:sldMkLst>
      </pc:sldChg>
      <pc:sldChg chg="add del">
        <pc:chgData name="Petros Melachroinidis" userId="2ca19d99-51bf-4879-9486-22743ffe10aa" providerId="ADAL" clId="{F80EFC2E-268A-418D-9495-545C0955E4A2}" dt="2024-03-05T06:52:09.444" v="531" actId="2696"/>
        <pc:sldMkLst>
          <pc:docMk/>
          <pc:sldMk cId="1027838278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EBB6C-CB21-43FB-B0C6-52DAA5F080B6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BC3A1-6689-4DD8-A525-3E382BB4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BF1B-E908-7009-559F-AD8C73C0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4F619-044D-A6E6-A138-F9272A6E6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51F31-8A11-4B46-3CB3-11FCFBB7D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075A7-C609-82BE-D45D-EA55FEC5A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8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56E2-0BFA-33B2-ED60-9FC28FE3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A6D2A-30F0-7803-9BA8-9E1817421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84BE8-DAD0-C76C-65C7-AC4BFC7E1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6830-263C-2C1E-179D-90CA363DA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461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E9223-7CEF-CFB7-F79D-D6A133EA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F3FD8-2990-7FDF-D2EC-F3F9582C5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8104E-9FAE-3A8C-E324-9A81AD9E9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A2479-8619-5B43-0154-DF4022D27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1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1FF08-4B14-CCF7-4C05-DD15344C1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D14FC-CAC2-8060-2648-EF93CBE8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D96FC-0F8A-D3EA-399F-D00D997BD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8B625-D3A2-5DC5-A606-6F8284969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38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8A3F8-A515-5CB1-E90E-C3161E53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78740-E85E-0C08-2031-BC25063F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70196-E06C-7762-AC5C-FAE265E14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0B153-E1A8-8B06-D68B-D5CEC31EA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2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340D-FFEB-E5F4-448E-3A8822F0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47DC3-76E9-1F07-0584-D4E9D01B2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8D3C8-40CC-45B3-DBEE-84B9F965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09BEB-A514-CC1F-C87C-53E2093F2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31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14BE3-B3AC-CE29-72FC-2C8E7807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D6778-25AD-9AA3-A8F1-7AA3E8B84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AB2A-F515-2567-3AC8-F53F55FDF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2CF3-BBD9-0F1E-F1D3-CA347519F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03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8B7A7-84F0-6270-0308-7BDEB7DD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8181B-E9E6-BBD7-A198-D84D24703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F6158-BE31-E5D2-8796-E39025B81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51C9-89C1-587F-4A0C-CF54CBA37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35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A31E-DAA8-9ABD-3F8D-B7AE90D3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4D7FB-684A-9FF5-2F7A-F217F2561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C6630-2346-DC8B-B1F7-46166B269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B0E2-CDF0-194E-7C2D-99455DFA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2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4ADB-D041-653C-585C-CA333481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33EC-C186-984F-BC43-633A9A27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09B6-FA27-7AFA-F674-6FAEC859B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1CAB7-EED4-AC71-1176-2B6A06579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7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UX – Initial load [example with late page]</a:t>
            </a:r>
          </a:p>
          <a:p>
            <a:endParaRPr lang="en-US" dirty="0"/>
          </a:p>
          <a:p>
            <a:r>
              <a:rPr lang="en-US" dirty="0"/>
              <a:t>2. Convention rate explain</a:t>
            </a:r>
          </a:p>
          <a:p>
            <a:endParaRPr lang="en-US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3. Mobile plan limits and speed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4. SEO speed ranking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5. Save Economy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6.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3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7361A-F32C-CD40-D1D9-30201B45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9EDB9-C901-EB16-44FB-1B8BBD74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3963C-60CA-1180-8AEA-444C663C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40A23-168A-8425-F6CA-81C8B3E8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8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1A0F2-407E-D9B5-CC3A-ECC7917E4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6A38D-CB2A-1AEA-6756-CD71F5D3A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5D41B-FD96-B687-8F38-2E142E27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A2758-CD51-C259-6DA3-1966D7886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7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36F99-470E-26C0-D8CE-3E966E56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45447-C20C-D488-9E85-85975480A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AD66A-E5AE-1DE7-56EB-BF6D22811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F3820-2A1B-FC2A-54C3-199FADFC9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95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FC36-C73E-6E35-9EBA-7BCADC3C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C0BF8-2270-2E72-D734-3BFAEF01F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026A6-F51F-D1E0-3435-678F89B5D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C0F57-10A2-E7EE-2836-74598F8BD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5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DD3A-8D35-4E7A-47B9-BF5250B3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21077-3191-7634-1090-0DD3ECC1A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5CADC-8446-8D49-3C41-8E4E415E8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6C1BC-A057-E2BE-2673-87C7428E9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0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60C2-CDBB-47E9-50B1-4BF43913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19BB8-7316-E1FA-9D66-3C36559D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38590-33E7-9FFC-773F-A3D4F2DF3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0F71-E75C-97D5-29AE-DE3099425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45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359F-5F9F-6FED-65C3-99B89EAA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E7AEC-3307-26F5-38D1-D15CCB05F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AC35D-F647-8913-3034-369596F99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A9E0A-E7AE-9163-69E2-CD69F2D8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87BD8-B5B7-1C9F-E31B-A6663C90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6364C-C076-D4F8-7ACE-5C725305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C6932-AA6C-B8D9-C005-C3BC2282D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44B0-0205-D133-03A2-EA4AE611A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63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BDC38-3B62-0F66-56FA-BF602FD6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E7CE8-8047-6775-4EF3-39EA19C7D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3D9D4-EF19-AE67-4334-054C77172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CDC3-C8F5-F7C7-A9C6-418C2896B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27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DDB1-B523-EFE7-05F2-18302646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887BA-623C-4C63-7602-101404450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1AD9-382F-41D5-996D-5E5F86E2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4D306-E648-90F7-5098-4D1B40E6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DA12-C06D-50E4-6734-638EBF36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51625-5C38-63D0-D662-2A0BE6D97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24D32-ECBC-DF50-8150-721B119CC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UX – Initial load [example with late page]</a:t>
            </a:r>
          </a:p>
          <a:p>
            <a:endParaRPr lang="en-US" dirty="0"/>
          </a:p>
          <a:p>
            <a:r>
              <a:rPr lang="en-US" dirty="0"/>
              <a:t>2. Convention rate explain</a:t>
            </a:r>
          </a:p>
          <a:p>
            <a:endParaRPr lang="en-US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3. Mobile plan limits and speed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4. SEO speed ranking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5. Save Economy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6.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A1A77-4FA6-8C9C-7B8D-AFADD8E86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26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20D4-DD37-5D24-50CC-A5BE757C4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A17FB-F91B-4DBA-32E8-FAE5E1F51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9BDBE-3DA7-56C2-8FF6-6343E1A7A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A81E0-89CA-6C5C-8001-BD4234430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63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FF541-4FCB-23EE-87FE-762B8009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D94D3-4ABB-7B21-6F6E-73A1E16FD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9E693-DE0F-B6AE-5CC7-ECC6C04F6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48062-6BE9-F03C-00F2-D50BA4508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3C993-FA14-CE53-4D6C-3A6A3CB5D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1A03B-7384-D16B-FF84-8C63C09BE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4B6D3-6194-9C7D-5C2F-A80906A8F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2D715-6279-6B69-3864-B39235290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18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EC49-C508-D769-97E9-4E61D7CC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2A95C-067C-270E-2F70-7905893D9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B49B2-6AE8-CFA8-E08D-D7671D6F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DA0EB-95AE-EC5E-A57F-06BCBB708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3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594BC-092E-2A42-8DF4-2CABC421B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3AB55-BFDE-00B7-9164-EB18285CF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255CB-5163-03A1-1EC6-4C1761645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14E5-9B88-4693-77CF-0B4B2B85A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27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0B26-FC3B-BCDF-3EBA-F839AB83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95C83-4AEE-096D-8C23-0BCBBC165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23080-7254-0A23-01D5-7F3113201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3050-079C-E595-390F-67DE80F44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9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23EA-4148-ADF0-17F8-827AA599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E62E4-E9C0-F6E0-E020-42B84721C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2D4B1-A31C-FB62-A745-C9EE22763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1AA68-F4F0-7414-AC98-C8F1C840F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10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A616A-890B-69C4-3EB3-8EEB8F955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E5483-8887-136E-2F5C-A163C7A25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896DC-CFC1-1F85-9833-90406EC88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DBEB6-2F4C-89FF-372D-6F854060F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7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C11D-1229-C17B-851C-EF839B4A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96222-D3C3-AA78-980C-AA35C0824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2C35-6344-34A8-42BB-6CAF1C0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63F02-BD67-0C38-0148-DAFB630AF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210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6F96-9D35-FBB7-3625-933C7C8B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811D-261A-EC76-9590-95630C902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5DF0-B197-6C07-D068-E653DDD29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5B101-4D6E-7D03-3C82-FBF6E24F6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0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3546-FBA2-8BFA-0A00-2C1BEB09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CF8E9-A052-E36E-24DC-E4952E3A9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1EB42-00D4-E389-C858-DFD71EAC3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02CD-BC98-9C50-21C5-4F165082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8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D8F4-93C1-455B-B08D-BB519734C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E9B45-65EE-DE25-A9DB-5A72E8D4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D8DBF-0AA0-FAFF-249B-ED97E4FDA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32EF-21AB-D521-6BE2-8CB34D052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065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7385-A1EE-B4A9-5F55-2532491D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EE05D-4111-14B5-8607-6B9E2D23A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54FAE-DCF2-77CC-044D-0F20129C0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1750-023E-501D-13C7-38573F417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489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8E6F-5B3D-CA23-938F-8BD8381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44858-9EF4-FBDA-BED7-298D9763A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53328-68F6-1D2D-183E-43230E8F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F37F-74A7-EA0F-CA15-08D645A4D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07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573-6DEC-16B9-10CF-1C7BE3C1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FB67C-91B7-25D7-3245-61CFD6454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C3E2B-CF63-A36A-5DE1-6065D6D82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7340A-7D0B-3FB8-FD02-230E8F899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710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E642-9101-9560-ED35-171CBDE9F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955FD-7160-FA39-AF26-A02AF3361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0775D-EFD5-1F0C-E5E3-E6E945E3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3BB2-94B9-E179-3283-921FD7F50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81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CAF50-930D-1C29-6FAB-5B33AA2C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7BFB6-64A9-4A67-EBB1-75391CB47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F89F4-A19A-1421-5371-ED4E36C8E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613D0-BEAE-84A0-EAC4-86E987E33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DEBA-0098-63D7-C87F-F8895C7B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8E359-5529-0A39-EEE2-89DCB0C56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A223F-913E-06E7-7F88-DF82C64E6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C0B5-0383-B1F4-CB35-9EBEC808A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7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6F810-5DEE-108D-F1C2-001BB485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B7684-C2F4-E782-A246-471354A3D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BB0E0-6BF7-B050-2964-0CCC67F4E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E3FBF-D2E7-EFA1-0D14-4BAF25E38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C5B4-2EDA-0586-8CAA-A0D1B28B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36C49-52EB-8E54-907F-58B033CB0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3622B-D559-C93E-8C44-416369153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73255-B122-32C5-C258-900B55974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07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F5F0-059D-8099-3E50-56C543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86A75-7111-D7B4-204B-B76B4D2EC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50DB4-3961-851F-0ACB-6087F61C6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6CD63-3664-6763-8E49-CB87FA555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563A-76F2-8C6E-55DD-4F20FCA0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8E56C-92AF-9EEF-7306-C43CA83AC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40F95-070B-0B15-3E72-6A0185618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EEAED-6BC9-43BE-E46A-0927C8F9A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5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7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46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5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41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47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95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5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4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9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3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8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9CED-7749-3280-CC3F-65590918D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74" y="609601"/>
            <a:ext cx="11277098" cy="3200400"/>
          </a:xfrm>
        </p:spPr>
        <p:txBody>
          <a:bodyPr>
            <a:normAutofit/>
          </a:bodyPr>
          <a:lstStyle/>
          <a:p>
            <a:r>
              <a:rPr lang="en-GB" sz="6600" b="1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Make it faster, you can! </a:t>
            </a:r>
            <a:endParaRPr lang="en-US" sz="6600" b="1" cap="none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C7514-951C-3070-9227-D39B01AF7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500" spc="300" dirty="0"/>
              <a:t>Angular packed guide for optimisation</a:t>
            </a:r>
            <a:endParaRPr lang="en-US" spc="300" dirty="0"/>
          </a:p>
        </p:txBody>
      </p:sp>
      <p:pic>
        <p:nvPicPr>
          <p:cNvPr id="1026" name="Picture 2" descr="Angular Icon Logo PNG Vector (SVG) Free Download">
            <a:extLst>
              <a:ext uri="{FF2B5EF4-FFF2-40B4-BE49-F238E27FC236}">
                <a16:creationId xmlns:a16="http://schemas.microsoft.com/office/drawing/2014/main" id="{5DC344B5-4E47-E1F7-7131-CB69F544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02" y="4997732"/>
            <a:ext cx="1056241" cy="11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8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6635-3CFD-B201-54B7-139867B1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966-BA10-F733-9120-A60C4373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E6E92A6-A5A4-26AA-FDCD-33CB90BF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96C9C-216D-D0C4-BA19-AB99B1E4B56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A35B39-0DBF-67B2-1E63-50873688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84" y="2382580"/>
            <a:ext cx="6644455" cy="348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C6575-8BE4-68CE-84C0-823C9B5D7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26" b="7952"/>
          <a:stretch/>
        </p:blipFill>
        <p:spPr>
          <a:xfrm>
            <a:off x="1895884" y="4939126"/>
            <a:ext cx="6644455" cy="822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C1CCEF-7944-84C5-E6A0-CBDAA7C75F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72" t="19548" r="1598" b="4905"/>
          <a:stretch/>
        </p:blipFill>
        <p:spPr>
          <a:xfrm>
            <a:off x="7213318" y="998940"/>
            <a:ext cx="4588564" cy="169408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602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0335-3EA4-A9DF-1BFB-B376F2A1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C286-9975-DA65-5159-F0F0500B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Give me more code splitting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5B4517FE-34CA-31E5-6AE5-B8C33AD9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815582-00AD-E1BC-6A9A-64C611A4FB8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2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3771B-9E02-832A-3782-0D8841DD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E015-0BCE-B514-8C68-6C31D687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F67A595-1210-F588-DD94-97E69DF0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D2D45-9786-751B-91D8-E9B8E786DF4C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B119E-4953-7C59-51B1-C2064DC5BEB0}"/>
              </a:ext>
            </a:extLst>
          </p:cNvPr>
          <p:cNvSpPr txBox="1"/>
          <p:nvPr/>
        </p:nvSpPr>
        <p:spPr>
          <a:xfrm>
            <a:off x="1141413" y="2514599"/>
            <a:ext cx="82667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@ViewChild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ViewContainerRef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8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E948-51DE-A3E3-CB84-80E005DB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AF4-1036-03B2-3E68-65F6347E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77A2B4A-B0B5-820C-FED0-37B759AE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227C1-353F-E327-63ED-9EB620289E0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9BE58-07D6-88D6-B4A2-247816E9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8" y="2579223"/>
            <a:ext cx="7746488" cy="293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EEC94-6B65-B6B0-1B98-1590FBEE4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91" b="22066"/>
          <a:stretch/>
        </p:blipFill>
        <p:spPr>
          <a:xfrm>
            <a:off x="2221168" y="4209861"/>
            <a:ext cx="7746488" cy="6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FA58-960F-4474-0C82-40CFC3B7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199F-C27F-D8FB-46C2-7C26A879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FCF874B-299A-FE9E-A3AB-ADA0E25B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E1A54-1C76-ECB3-1489-F6C43FB53985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13680-5956-6F5E-0F6B-C2DA1BD4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4" y="1987936"/>
            <a:ext cx="6710516" cy="4426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1B3A41-E39B-D423-8079-3313F533E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55" y="65061"/>
            <a:ext cx="6258982" cy="1786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1872D3-F1AA-AEEB-DB06-92039D4CF219}"/>
              </a:ext>
            </a:extLst>
          </p:cNvPr>
          <p:cNvSpPr/>
          <p:nvPr/>
        </p:nvSpPr>
        <p:spPr>
          <a:xfrm>
            <a:off x="3977640" y="3604260"/>
            <a:ext cx="2575560" cy="208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9D38C-74E9-1D15-D032-CB88F79E8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0" t="35141" r="2510" b="53920"/>
          <a:stretch/>
        </p:blipFill>
        <p:spPr>
          <a:xfrm>
            <a:off x="3192780" y="3544185"/>
            <a:ext cx="6088380" cy="484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A8A97-F0DD-CB02-45D7-96419A350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" t="75427" r="2511" b="9079"/>
          <a:stretch/>
        </p:blipFill>
        <p:spPr>
          <a:xfrm>
            <a:off x="3032760" y="5326380"/>
            <a:ext cx="624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F74BE-A2B0-B457-585D-1C08ADB21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1678-879A-296A-9754-E89AB3E0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Easier way?</a:t>
            </a:r>
            <a:br>
              <a:rPr lang="en-US" sz="3200" b="1" cap="none" dirty="0">
                <a:latin typeface="+mj-lt"/>
              </a:rPr>
            </a:br>
            <a:r>
              <a:rPr lang="en-US" sz="3200" b="1" cap="none" dirty="0">
                <a:latin typeface="+mj-lt"/>
              </a:rPr>
              <a:t>Deferable views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9DECBAF7-5D47-7E67-223E-2D39F6BB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E3E57-9691-4E8C-CC43-BAE4F91B030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2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83C2-87C0-DC6D-FE9E-0F48CA3F4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D43EE59B-C0B6-196C-D088-05DD6E94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99877-9E7F-9740-D133-F765BA7223E6}"/>
              </a:ext>
            </a:extLst>
          </p:cNvPr>
          <p:cNvSpPr txBox="1"/>
          <p:nvPr/>
        </p:nvSpPr>
        <p:spPr>
          <a:xfrm>
            <a:off x="8046720" y="2220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1C037-EA92-677B-D745-F987F032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8" y="1007859"/>
            <a:ext cx="6412107" cy="462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A5033-F76E-0CF0-48E1-BBB177F35234}"/>
              </a:ext>
            </a:extLst>
          </p:cNvPr>
          <p:cNvSpPr txBox="1"/>
          <p:nvPr/>
        </p:nvSpPr>
        <p:spPr>
          <a:xfrm>
            <a:off x="7925725" y="1543836"/>
            <a:ext cx="247554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entury Gothic" panose="020B0502020202020204" pitchFamily="34" charset="0"/>
              </a:rPr>
              <a:t>on 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idle 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viewport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interaction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hover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immediate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 	timer</a:t>
            </a:r>
          </a:p>
          <a:p>
            <a:endParaRPr lang="en-GB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when </a:t>
            </a:r>
            <a:r>
              <a:rPr lang="en-US" sz="2500" i="1" dirty="0" err="1">
                <a:latin typeface="Century Gothic" panose="020B0502020202020204" pitchFamily="34" charset="0"/>
              </a:rPr>
              <a:t>boolean</a:t>
            </a:r>
            <a:r>
              <a:rPr lang="en-US" sz="2500" i="1" dirty="0">
                <a:latin typeface="Century Gothic" panose="020B0502020202020204" pitchFamily="34" charset="0"/>
              </a:rPr>
              <a:t>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08E97-A077-2D04-C991-B2FB43417654}"/>
              </a:ext>
            </a:extLst>
          </p:cNvPr>
          <p:cNvSpPr/>
          <p:nvPr/>
        </p:nvSpPr>
        <p:spPr>
          <a:xfrm>
            <a:off x="1258349" y="2798078"/>
            <a:ext cx="1996579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6A473-3814-8781-EE63-47D360AFDFFB}"/>
              </a:ext>
            </a:extLst>
          </p:cNvPr>
          <p:cNvSpPr/>
          <p:nvPr/>
        </p:nvSpPr>
        <p:spPr>
          <a:xfrm>
            <a:off x="1258349" y="3538579"/>
            <a:ext cx="1442095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4A023-B9F6-001F-3B92-7C0F01CE5E23}"/>
              </a:ext>
            </a:extLst>
          </p:cNvPr>
          <p:cNvSpPr/>
          <p:nvPr/>
        </p:nvSpPr>
        <p:spPr>
          <a:xfrm>
            <a:off x="1291904" y="4280787"/>
            <a:ext cx="969697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25FA0-DAF9-F6F5-5F54-080B1D92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38692" r="61344" b="52250"/>
          <a:stretch/>
        </p:blipFill>
        <p:spPr>
          <a:xfrm>
            <a:off x="1248142" y="2798078"/>
            <a:ext cx="18669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0B0FC-D1A1-59D9-7342-E4C49D176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55327" r="70613" b="38415"/>
          <a:stretch/>
        </p:blipFill>
        <p:spPr>
          <a:xfrm>
            <a:off x="1248142" y="3567697"/>
            <a:ext cx="1272540" cy="28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82A28-3AB7-94C3-4925-39C0D2A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70641" r="74654" b="23101"/>
          <a:stretch/>
        </p:blipFill>
        <p:spPr>
          <a:xfrm>
            <a:off x="1248142" y="4276357"/>
            <a:ext cx="1013460" cy="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427F-0A48-A0B1-33AA-A4CA394EA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81F6-DA3B-0208-2B1B-AFC4394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What about runtime optimization?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FEC2B587-6A42-4210-4637-7F618858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86308-9325-0B90-E200-E5078F53D957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E78A-845A-4E26-E827-3C827BDA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7B3F-409F-E3B9-60F5-1992717B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@for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FF857093-22E9-3F5A-B5F0-815E775E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47AB6-E249-7628-8E31-1533F39F0BDC}"/>
              </a:ext>
            </a:extLst>
          </p:cNvPr>
          <p:cNvSpPr txBox="1"/>
          <p:nvPr/>
        </p:nvSpPr>
        <p:spPr>
          <a:xfrm>
            <a:off x="1141413" y="2514599"/>
            <a:ext cx="67280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Up to 90% faster than </a:t>
            </a:r>
            <a:r>
              <a:rPr lang="en-US" sz="2500" dirty="0" err="1"/>
              <a:t>ngFor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 err="1"/>
              <a:t>trackBy</a:t>
            </a:r>
            <a:r>
              <a:rPr lang="en-US" sz="2500" dirty="0"/>
              <a:t> is mandatory</a:t>
            </a:r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E9672-EF7A-266A-B6FE-811E92188B6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663A3-2BA1-A62D-CE19-EE3946E5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15" y="737767"/>
            <a:ext cx="4201196" cy="5854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C190D-3127-AC55-03AF-794D06D7B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52" b="46834"/>
          <a:stretch/>
        </p:blipFill>
        <p:spPr>
          <a:xfrm>
            <a:off x="6846215" y="2763520"/>
            <a:ext cx="4201196" cy="110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4520A-868C-E7D0-1A46-348010B5C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05" y="4399280"/>
            <a:ext cx="5984558" cy="17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A40B-7393-CC7B-D71A-8A618637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01BA2F0-D340-6776-6BE9-2DE1D67E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98603-AC80-F56A-D2A9-B52B40573082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A238E-EE82-8088-3429-43EE73F66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r="61434" b="81131"/>
          <a:stretch/>
        </p:blipFill>
        <p:spPr bwMode="auto">
          <a:xfrm>
            <a:off x="2111187" y="1507778"/>
            <a:ext cx="3257065" cy="269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71BD6D8-C7E8-FC56-61B1-E105CC257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t="64355" r="60574" b="12157"/>
          <a:stretch/>
        </p:blipFill>
        <p:spPr bwMode="auto">
          <a:xfrm>
            <a:off x="6970712" y="314265"/>
            <a:ext cx="3830071" cy="25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2FC592-8F91-934A-562C-CA54CDABA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6" t="64169" r="60502" b="9571"/>
          <a:stretch/>
        </p:blipFill>
        <p:spPr bwMode="auto">
          <a:xfrm>
            <a:off x="7018274" y="3168613"/>
            <a:ext cx="3782509" cy="266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2B385-5F27-C04B-DB38-47B5CAF72B25}"/>
              </a:ext>
            </a:extLst>
          </p:cNvPr>
          <p:cNvSpPr txBox="1"/>
          <p:nvPr/>
        </p:nvSpPr>
        <p:spPr>
          <a:xfrm>
            <a:off x="9734079" y="1702051"/>
            <a:ext cx="208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without </a:t>
            </a:r>
            <a:r>
              <a:rPr lang="en-US" sz="2000" b="1" dirty="0" err="1"/>
              <a:t>trackBy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9646B-2370-EF5D-37D3-01A7E4A9CDC1}"/>
              </a:ext>
            </a:extLst>
          </p:cNvPr>
          <p:cNvSpPr txBox="1"/>
          <p:nvPr/>
        </p:nvSpPr>
        <p:spPr>
          <a:xfrm>
            <a:off x="9734079" y="4555785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with </a:t>
            </a:r>
            <a:r>
              <a:rPr lang="en-US" sz="2000" b="1" dirty="0" err="1"/>
              <a:t>trackBy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6842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A5A1-5751-9873-5C48-56AF348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F1A5-4B3C-9A03-E5DC-49A2D910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/>
              <a:t>@</a:t>
            </a:r>
            <a:r>
              <a:rPr lang="en-US" sz="2800" b="1" cap="none" dirty="0"/>
              <a:t>About</a:t>
            </a:r>
            <a:r>
              <a:rPr lang="en-US" sz="3200" b="1" cap="none" dirty="0"/>
              <a:t>({</a:t>
            </a:r>
            <a:r>
              <a:rPr lang="en-US" sz="3200" b="1" cap="none" dirty="0">
                <a:solidFill>
                  <a:schemeClr val="tx1"/>
                </a:solidFill>
              </a:rPr>
              <a:t>speaker:</a:t>
            </a:r>
            <a:r>
              <a:rPr lang="en-US" sz="3200" b="1" cap="none" dirty="0"/>
              <a:t> </a:t>
            </a:r>
            <a:r>
              <a:rPr lang="en-US" sz="3200" b="1" cap="none" dirty="0">
                <a:solidFill>
                  <a:srgbClr val="FFC000"/>
                </a:solidFill>
              </a:rPr>
              <a:t>’Petros Melachroinidis’</a:t>
            </a:r>
            <a:r>
              <a:rPr lang="en-US" sz="3200" b="1" cap="none" dirty="0"/>
              <a:t>})</a:t>
            </a:r>
            <a:endParaRPr lang="en-US" sz="3500" b="1" cap="none" dirty="0"/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7958BDB-7786-878C-DC42-52FACDA9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6D5D7-A043-D57C-0B0C-D8B0E8ADC004}"/>
              </a:ext>
            </a:extLst>
          </p:cNvPr>
          <p:cNvSpPr txBox="1"/>
          <p:nvPr/>
        </p:nvSpPr>
        <p:spPr>
          <a:xfrm>
            <a:off x="1141413" y="2514600"/>
            <a:ext cx="7829867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Senior software engineer @ NTT DATA</a:t>
            </a: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endParaRPr lang="en-US" sz="2500" dirty="0">
              <a:latin typeface="+mj-lt"/>
            </a:endParaRP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Web Development Instructor @ SAE</a:t>
            </a: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endParaRPr lang="en-US" sz="2500" dirty="0">
              <a:latin typeface="+mj-lt"/>
            </a:endParaRP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Co-Organizer Angular Athens Meetup</a:t>
            </a:r>
          </a:p>
          <a:p>
            <a:endParaRPr lang="en-US" sz="2500" dirty="0"/>
          </a:p>
        </p:txBody>
      </p:sp>
      <p:pic>
        <p:nvPicPr>
          <p:cNvPr id="4098" name="Picture 2" descr="profile image">
            <a:extLst>
              <a:ext uri="{FF2B5EF4-FFF2-40B4-BE49-F238E27FC236}">
                <a16:creationId xmlns:a16="http://schemas.microsoft.com/office/drawing/2014/main" id="{ACA142D8-913E-6F08-8364-335F18E0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26" y="1813560"/>
            <a:ext cx="3230880" cy="32308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46134C-AF52-7ADC-979D-65DF3880AADB}"/>
              </a:ext>
            </a:extLst>
          </p:cNvPr>
          <p:cNvGrpSpPr/>
          <p:nvPr/>
        </p:nvGrpSpPr>
        <p:grpSpPr>
          <a:xfrm>
            <a:off x="1141413" y="5747102"/>
            <a:ext cx="7367341" cy="369332"/>
            <a:chOff x="1141413" y="5116160"/>
            <a:chExt cx="7367341" cy="3693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13AB55-1C38-4758-4C50-EFF3E3A0A3E9}"/>
                </a:ext>
              </a:extLst>
            </p:cNvPr>
            <p:cNvGrpSpPr/>
            <p:nvPr/>
          </p:nvGrpSpPr>
          <p:grpSpPr>
            <a:xfrm>
              <a:off x="1141413" y="5162667"/>
              <a:ext cx="1342461" cy="303508"/>
              <a:chOff x="1807321" y="4541227"/>
              <a:chExt cx="2022262" cy="457200"/>
            </a:xfrm>
          </p:grpSpPr>
          <p:pic>
            <p:nvPicPr>
              <p:cNvPr id="6" name="Picture 8" descr="linkedin&quot; Icon - Download for free – Iconduck">
                <a:extLst>
                  <a:ext uri="{FF2B5EF4-FFF2-40B4-BE49-F238E27FC236}">
                    <a16:creationId xmlns:a16="http://schemas.microsoft.com/office/drawing/2014/main" id="{4E124C52-E109-79F1-C1C5-FB30620C6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321" y="4541227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6" descr="Discord Logo, symbol, meaning, history, PNG, brand">
                <a:extLst>
                  <a:ext uri="{FF2B5EF4-FFF2-40B4-BE49-F238E27FC236}">
                    <a16:creationId xmlns:a16="http://schemas.microsoft.com/office/drawing/2014/main" id="{F251812C-9DDF-1D83-EAD1-58AF955E2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6783" y="4541227"/>
                <a:ext cx="8128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4" descr="Github, logo icon - Free download on Iconfinder">
                <a:extLst>
                  <a:ext uri="{FF2B5EF4-FFF2-40B4-BE49-F238E27FC236}">
                    <a16:creationId xmlns:a16="http://schemas.microsoft.com/office/drawing/2014/main" id="{10F6D39F-A7A0-C74C-CCCB-BF232361F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358" y="4541227"/>
                <a:ext cx="457200" cy="457200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AFF5F-40DC-E3C4-FFB7-2C87B70D05BF}"/>
                </a:ext>
              </a:extLst>
            </p:cNvPr>
            <p:cNvSpPr txBox="1"/>
            <p:nvPr/>
          </p:nvSpPr>
          <p:spPr>
            <a:xfrm>
              <a:off x="2382274" y="5116160"/>
              <a:ext cx="6126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petrosmel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788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00009-49F8-F4BD-FBEA-60D5E096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BD4C-89F5-B5F0-9896-90AACF0A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Change detection and component tree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7EC05C8-0F6C-BCB2-4C49-350B8517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B06F9-6BAE-0E2A-0A1A-646D5FA0AEC2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8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0FFFC-E888-60D6-8D33-BFB9EC50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FF69-1674-7D89-7A8B-EEC5D1A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Change detection and component tree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071C1A9F-98C6-19A5-AFFE-1E63796D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2C187-D3A5-418B-68C5-0247232EF1BB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9ACBA-A07A-473D-E518-EE7ECD999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r="51959"/>
          <a:stretch/>
        </p:blipFill>
        <p:spPr bwMode="auto">
          <a:xfrm>
            <a:off x="1362391" y="2410851"/>
            <a:ext cx="3924300" cy="34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F1F28-8A3F-CD6C-A933-4318A727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15" y="2865119"/>
            <a:ext cx="5493527" cy="2432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28BD5-79E9-2457-387F-A4E0B8621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6" t="68598" r="3609" b="19499"/>
          <a:stretch/>
        </p:blipFill>
        <p:spPr>
          <a:xfrm>
            <a:off x="6393180" y="4533901"/>
            <a:ext cx="4869180" cy="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4F52-CD5C-92DD-F901-779992B5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3415-2ADF-4619-A1CD-15E6520B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Pure Pipes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1698B69-7BD6-EBCD-D524-393E67F3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9F88F-35C3-BBB7-4EF2-E0388CA0F6C1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0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DE56-3E99-6DF8-1EF3-D7F4589C2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0DBEE4CE-BC76-F111-D8A0-9E7899AD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3B805-8BC0-485E-113C-B62170FC425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3DDD61-B5E9-6954-D6DB-8E867CC7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56" y="1537005"/>
            <a:ext cx="6973087" cy="453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4EC22-8731-A314-E0EA-12A9F40BE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" t="40163" r="78065" b="54242"/>
          <a:stretch/>
        </p:blipFill>
        <p:spPr>
          <a:xfrm>
            <a:off x="2933323" y="3360438"/>
            <a:ext cx="1204111" cy="2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6112-65EE-9A7D-EA0F-F7DA554A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88F7372C-1392-825B-F8E5-4FD33EAE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B46DD-1DF0-5D7C-82B9-F4EE458C283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122719-A220-0C96-92BC-519AB8BC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8" y="1902065"/>
            <a:ext cx="8144640" cy="3335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354C7-848E-066C-189B-4CEFB4BF8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"/>
          <a:stretch/>
        </p:blipFill>
        <p:spPr>
          <a:xfrm>
            <a:off x="4778850" y="495569"/>
            <a:ext cx="6720469" cy="1829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85A67-BA43-DAB9-1FDE-C2EF2B23A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175" y="5007774"/>
            <a:ext cx="7557863" cy="9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CE66C-1045-D6FC-8BFA-5E9EF4D8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2E0F-4F2F-3FA7-8909-2566BD19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What about </a:t>
            </a:r>
            <a:r>
              <a:rPr lang="en-US" sz="3200" b="1" cap="none" dirty="0" err="1">
                <a:latin typeface="+mj-lt"/>
              </a:rPr>
              <a:t>component.ts</a:t>
            </a:r>
            <a:r>
              <a:rPr lang="en-US" sz="3200" b="1" cap="none" dirty="0">
                <a:latin typeface="+mj-lt"/>
              </a:rPr>
              <a:t>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4BF0942-2FF1-40C6-4188-D5A24D5E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82D68-F54E-F62C-6DA5-44A165F64ECE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4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9DD1-6CD9-89B3-1D73-400D8D92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9BFA-5CEF-1BE5-2A9F-1E22380B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br>
              <a:rPr lang="en-US" sz="3200" b="1" cap="none" dirty="0">
                <a:latin typeface="+mj-lt"/>
              </a:rPr>
            </a:br>
            <a:r>
              <a:rPr lang="en-US" sz="3200" b="1" cap="none" dirty="0">
                <a:latin typeface="+mj-lt"/>
              </a:rPr>
              <a:t>Pure functions caching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FF3B691-2E8A-891A-4279-D538D3442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725EDA-0E94-603E-CEBF-BA99BDE7512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93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E15B7-AC01-BFA7-5DC4-919A19B8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105200-6A9D-E0FF-B43C-A9AB167EA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80" y="1996439"/>
            <a:ext cx="6133263" cy="3587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20A13-15CE-1550-CAA2-53B34B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9EE0E7F-3DBE-6E44-84F7-F72C959B5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508B0-E402-3A99-30F7-9A8F93F852F1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7B9C6-E157-4BFF-E38C-2E84F1683E34}"/>
              </a:ext>
            </a:extLst>
          </p:cNvPr>
          <p:cNvSpPr/>
          <p:nvPr/>
        </p:nvSpPr>
        <p:spPr>
          <a:xfrm>
            <a:off x="3369946" y="3209768"/>
            <a:ext cx="1550670" cy="2781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B960-ECD9-2BA8-31AB-6F1BC2FE1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06" t="56031" r="38620" b="12704"/>
          <a:stretch/>
        </p:blipFill>
        <p:spPr>
          <a:xfrm>
            <a:off x="8996552" y="2916132"/>
            <a:ext cx="2694974" cy="102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5EFCD-64BA-45BF-ED0F-FF996404F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" t="33825" r="69138" b="58421"/>
          <a:stretch/>
        </p:blipFill>
        <p:spPr>
          <a:xfrm>
            <a:off x="3512821" y="3209768"/>
            <a:ext cx="1407796" cy="2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4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B55C1-709F-205C-1848-97300A1A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4FB-B14A-FE33-69D2-3C2301E7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E8B15DC-C9E1-4A59-E801-BA55F4E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752E8-C8D9-0721-2E26-6ED295FF6C5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BF5EF-7441-FB86-7922-812470AE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99" y="1837718"/>
            <a:ext cx="7374226" cy="4360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089051-8CB0-E940-3877-958D4C55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596" y="3303251"/>
            <a:ext cx="2543530" cy="19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EA14B-6943-4F4E-2BEF-F8F1810B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" t="15524" r="55765" b="78359"/>
          <a:stretch/>
        </p:blipFill>
        <p:spPr>
          <a:xfrm>
            <a:off x="2628899" y="2514600"/>
            <a:ext cx="3040381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6A035-811C-2782-AB00-46EB1828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1" t="43690" r="40576" b="27153"/>
          <a:stretch/>
        </p:blipFill>
        <p:spPr>
          <a:xfrm>
            <a:off x="2941320" y="3742718"/>
            <a:ext cx="3848100" cy="12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ACC12-73F3-8182-9C5B-69A3F192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3C2E-89E6-D20B-B129-9D866A3A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Memory leaks and reactivity handling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7E3CA2FE-4519-6351-1484-1AC931C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8D2A0-6C42-8E8F-AEF3-6BD548EAD35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2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CA29-641D-3F9B-2228-D59D1147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cap="none" dirty="0"/>
              <a:t>Today’s talk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0D4F043-8316-F538-850C-E48A68BE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4F8DE-A3C9-0557-8C3A-3E4E1CCA60AE}"/>
              </a:ext>
            </a:extLst>
          </p:cNvPr>
          <p:cNvSpPr txBox="1"/>
          <p:nvPr/>
        </p:nvSpPr>
        <p:spPr>
          <a:xfrm>
            <a:off x="1141413" y="2296286"/>
            <a:ext cx="672805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Why speed matters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The problem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Use cases and techniques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Tools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 err="1">
                <a:latin typeface="Century Gothic" panose="020B0502020202020204" pitchFamily="34" charset="0"/>
              </a:rPr>
              <a:t>QnA</a:t>
            </a:r>
            <a:endParaRPr lang="en-US" sz="25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0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B0371-6B2D-BC8E-D916-06437F9F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36E0-43D9-4AE5-C0D2-FEC3978A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RxJs</a:t>
            </a:r>
            <a:r>
              <a:rPr lang="en-US" b="1" cap="none" dirty="0"/>
              <a:t> Operators on duty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D691655-52A6-29AC-EFDB-14ACB442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185E7-A7E3-4BAB-A458-DAAA77FC94D4}"/>
              </a:ext>
            </a:extLst>
          </p:cNvPr>
          <p:cNvSpPr txBox="1"/>
          <p:nvPr/>
        </p:nvSpPr>
        <p:spPr>
          <a:xfrm>
            <a:off x="1141413" y="2334514"/>
            <a:ext cx="672805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take()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takeUntilDestroyed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debounceTime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delay()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distinctUntilChanged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14A09-EF2C-107B-EFFA-50C6B8307E2D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6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3650-5A52-046A-0C50-7FBBAB20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2568-E364-3782-A292-B6179D3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Memory leaks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AEE5CE0-17BC-68F8-C111-140182AC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B829C-DC41-D339-DC0D-50D3B44AB10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AngularAthens">
            <a:hlinkClick r:id="" action="ppaction://media"/>
            <a:extLst>
              <a:ext uri="{FF2B5EF4-FFF2-40B4-BE49-F238E27FC236}">
                <a16:creationId xmlns:a16="http://schemas.microsoft.com/office/drawing/2014/main" id="{3AD3F013-ED33-084D-486D-1CDA03B11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044" t="53087" r="54320"/>
          <a:stretch/>
        </p:blipFill>
        <p:spPr>
          <a:xfrm>
            <a:off x="8046720" y="852744"/>
            <a:ext cx="1860612" cy="5270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01A0-53AE-7399-2948-5DE6DBB4673E}"/>
              </a:ext>
            </a:extLst>
          </p:cNvPr>
          <p:cNvSpPr txBox="1"/>
          <p:nvPr/>
        </p:nvSpPr>
        <p:spPr>
          <a:xfrm>
            <a:off x="385283" y="2767718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Component is destroyed…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AE479-241B-1241-B874-7B592FD1C405}"/>
              </a:ext>
            </a:extLst>
          </p:cNvPr>
          <p:cNvSpPr txBox="1"/>
          <p:nvPr/>
        </p:nvSpPr>
        <p:spPr>
          <a:xfrm>
            <a:off x="2963587" y="3429000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…but stream is still emitting </a:t>
            </a:r>
          </a:p>
        </p:txBody>
      </p:sp>
    </p:spTree>
    <p:extLst>
      <p:ext uri="{BB962C8B-B14F-4D97-AF65-F5344CB8AC3E}">
        <p14:creationId xmlns:p14="http://schemas.microsoft.com/office/powerpoint/2010/main" val="26739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B855-B608-749F-E355-9FE2CC5C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B65-F5F9-8D5D-4315-868052C5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Memory leaks and reactivity handling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A586442-04DE-E476-015A-51637EE0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47DE-A16D-6E76-931D-E8D7724A93C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28E63-7409-C4D6-41E4-6D97E915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24" y="2215452"/>
            <a:ext cx="4410691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09936-79F6-A50D-ADFB-BD5CC63F8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872" y="4120176"/>
            <a:ext cx="4248743" cy="157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0FA7E-BA6B-608D-AC46-970AC750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09" y="2514600"/>
            <a:ext cx="5920901" cy="3436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1AC230-7988-8E74-4501-DEB4B111F3A7}"/>
              </a:ext>
            </a:extLst>
          </p:cNvPr>
          <p:cNvSpPr/>
          <p:nvPr/>
        </p:nvSpPr>
        <p:spPr>
          <a:xfrm>
            <a:off x="1666875" y="4242315"/>
            <a:ext cx="3857625" cy="352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61243-CF8F-0890-D116-6245BAE0F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b="38742"/>
          <a:stretch/>
        </p:blipFill>
        <p:spPr>
          <a:xfrm>
            <a:off x="860309" y="4242315"/>
            <a:ext cx="5920901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1175-8F10-5F18-3E66-19FEF4CF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C2AD-3187-66E5-D14C-06D1256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AA452CC-E29F-6279-3E6F-FF8BD5E9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2668E-96F1-A86F-E70F-5BA1284C755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9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2D75-1721-1EC6-BB9F-E341D39A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2A7D-C0BF-C466-08EF-ED538FA7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C7C21CD9-82BD-1203-85D7-50641D41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1CB8E-B80C-B6A5-310D-98B8D06259EB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D5BE6-1088-E820-5A13-89736E45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900" y="1637923"/>
            <a:ext cx="3219899" cy="2705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8ABA7-1271-D5B9-BC60-51D415A3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51" y="2704189"/>
            <a:ext cx="3038899" cy="828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11A17-09D0-45EB-56C4-3B99136BB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50" y="4757796"/>
            <a:ext cx="928817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8F98-8B64-9C60-7B0C-EC4AC251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8414DFC-2EF3-1DAD-A45F-27D9566F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DB3B80-EBCA-FB9D-3759-6BE8AB0D656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C55B57-36EA-95E8-E622-328F22CE3D6F}"/>
              </a:ext>
            </a:extLst>
          </p:cNvPr>
          <p:cNvSpPr txBox="1">
            <a:spLocks/>
          </p:cNvSpPr>
          <p:nvPr/>
        </p:nvSpPr>
        <p:spPr>
          <a:xfrm>
            <a:off x="1143001" y="2166085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cap="none" dirty="0"/>
              <a:t>[</a:t>
            </a:r>
            <a:r>
              <a:rPr lang="en-US" b="1" cap="none" dirty="0" err="1"/>
              <a:t>src</a:t>
            </a:r>
            <a:r>
              <a:rPr lang="en-US" b="1" cap="none" dirty="0"/>
              <a:t>] =&gt; [</a:t>
            </a:r>
            <a:r>
              <a:rPr lang="en-US" b="1" cap="none" dirty="0" err="1"/>
              <a:t>ngSrc</a:t>
            </a:r>
            <a:r>
              <a:rPr lang="en-US" b="1" cap="non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4568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6A53-5E49-9B27-33A7-D1D69407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0E78-5064-9F5F-6C44-EBE33CF0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6FB544B-9954-1381-95ED-A6D3F0EB5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8D4A-5139-F678-B047-C78721EAD7C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9FE164-757A-C6C8-E20F-D528D952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37" y="3118585"/>
            <a:ext cx="8515350" cy="206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C3FF0-7594-CC6F-1B30-3182685A5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9" t="60408" r="58572" b="22990"/>
          <a:stretch/>
        </p:blipFill>
        <p:spPr>
          <a:xfrm>
            <a:off x="2834640" y="4366259"/>
            <a:ext cx="2529840" cy="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D319-4EF4-E82D-1DE8-92C90A6C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0A4E-F63C-4ACE-E876-E6D2CA4F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C1A4B96-CF2C-FE5A-8AB0-1D569EE5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84CCC-D335-751A-D4D9-0CC2D15BA05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images">
            <a:hlinkClick r:id="" action="ppaction://media"/>
            <a:extLst>
              <a:ext uri="{FF2B5EF4-FFF2-40B4-BE49-F238E27FC236}">
                <a16:creationId xmlns:a16="http://schemas.microsoft.com/office/drawing/2014/main" id="{AFAFBAD5-C9B3-A6D4-1E22-198452478F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699" y="1135241"/>
            <a:ext cx="11153425" cy="47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E52-365A-1D98-D711-286B32C4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C7F5-3B38-473A-3337-404EEE8F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E44E82B-2D17-CBD4-7FFE-D722BB74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A3CE1-452E-C417-2FF2-2070C7762BF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C3085-318E-0494-A1A5-E400B148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96" y="2834263"/>
            <a:ext cx="3219899" cy="2705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7388E-B3A7-BCF8-6456-0E7C7B5760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257" y="2788542"/>
            <a:ext cx="2980106" cy="26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2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D582-4540-6A9C-A4BB-DEC5386D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7EBA-B4F6-AA2C-615B-C653D31A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CBED236-F22B-664A-7120-855484F2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BF985-8181-74FE-60DA-1A8A7892D29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8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5D32-1228-A76A-B9C5-7CC32F29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AB6A-4AD7-5625-55F3-0B71795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89482"/>
            <a:ext cx="9905998" cy="1905000"/>
          </a:xfrm>
        </p:spPr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Why speed really matters</a:t>
            </a:r>
            <a:endParaRPr lang="en-US" sz="3500" b="1" cap="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BB62CA-54E5-0BA0-8146-8AB15FCC90EE}"/>
              </a:ext>
            </a:extLst>
          </p:cNvPr>
          <p:cNvSpPr txBox="1"/>
          <p:nvPr/>
        </p:nvSpPr>
        <p:spPr>
          <a:xfrm>
            <a:off x="1141412" y="1994481"/>
            <a:ext cx="9428715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Slow application = Bad UX</a:t>
            </a:r>
          </a:p>
          <a:p>
            <a:endParaRPr lang="en-US" sz="2500" dirty="0"/>
          </a:p>
          <a:p>
            <a:r>
              <a:rPr lang="en-US" sz="2500" dirty="0"/>
              <a:t>Low Convention rate</a:t>
            </a:r>
          </a:p>
          <a:p>
            <a:endParaRPr lang="en-US" sz="2500" dirty="0"/>
          </a:p>
          <a:p>
            <a:r>
              <a:rPr lang="en-US" sz="2500" dirty="0"/>
              <a:t>Mobile Unfriendly </a:t>
            </a:r>
          </a:p>
          <a:p>
            <a:endParaRPr lang="en-US" sz="2500" dirty="0"/>
          </a:p>
          <a:p>
            <a:r>
              <a:rPr lang="en-US" sz="2500" dirty="0"/>
              <a:t>Speed affects search engines ranking – Bad SEO</a:t>
            </a:r>
          </a:p>
          <a:p>
            <a:endParaRPr lang="en-US" sz="2500" dirty="0"/>
          </a:p>
          <a:p>
            <a:r>
              <a:rPr lang="en-US" sz="2500"/>
              <a:t>Server overload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Slow client connections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79186-34B1-910F-8DBF-50F16EFD26C4}"/>
              </a:ext>
            </a:extLst>
          </p:cNvPr>
          <p:cNvSpPr txBox="1"/>
          <p:nvPr/>
        </p:nvSpPr>
        <p:spPr>
          <a:xfrm>
            <a:off x="8046720" y="2598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Angular Icon Logo PNG Vector (SVG) Free Download">
            <a:extLst>
              <a:ext uri="{FF2B5EF4-FFF2-40B4-BE49-F238E27FC236}">
                <a16:creationId xmlns:a16="http://schemas.microsoft.com/office/drawing/2014/main" id="{93E99F0C-5B03-CE45-D225-10E0610D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9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6D67-083E-8D01-F993-66F4B13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F786-3DD2-29AD-9499-5AC82440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Network Dev 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0C80401-4F22-D182-F4C2-ACC41705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2651A-FD8E-F579-6351-68DF6C80433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D2A55C-4FD6-7814-C98D-A39BA27FC41B}"/>
              </a:ext>
            </a:extLst>
          </p:cNvPr>
          <p:cNvGrpSpPr/>
          <p:nvPr/>
        </p:nvGrpSpPr>
        <p:grpSpPr>
          <a:xfrm>
            <a:off x="6919298" y="2190705"/>
            <a:ext cx="2814806" cy="2675291"/>
            <a:chOff x="4062244" y="2157235"/>
            <a:chExt cx="2410161" cy="25292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60CF7E-88FD-54A0-5D9A-1DC1DD5849D0}"/>
                </a:ext>
              </a:extLst>
            </p:cNvPr>
            <p:cNvGrpSpPr/>
            <p:nvPr/>
          </p:nvGrpSpPr>
          <p:grpSpPr>
            <a:xfrm>
              <a:off x="4062244" y="2157235"/>
              <a:ext cx="2410161" cy="357365"/>
              <a:chOff x="3852694" y="2514600"/>
              <a:chExt cx="2410161" cy="35736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FACF64-919F-44F8-E9FE-5117F037B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950"/>
              <a:stretch/>
            </p:blipFill>
            <p:spPr>
              <a:xfrm>
                <a:off x="3852694" y="2514600"/>
                <a:ext cx="2410161" cy="35736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CD0B53-C42C-54B4-B100-6FFA1B8E04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372" r="4090" b="93370"/>
              <a:stretch/>
            </p:blipFill>
            <p:spPr>
              <a:xfrm>
                <a:off x="4737101" y="2514600"/>
                <a:ext cx="1525754" cy="2159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CA6BF0-5280-32CD-BBC7-CB65A7747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68" t="13488" r="4682" b="1"/>
            <a:stretch/>
          </p:blipFill>
          <p:spPr>
            <a:xfrm>
              <a:off x="4946651" y="2486025"/>
              <a:ext cx="1425576" cy="220045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C75091F-BD7D-338D-6B43-E7B69CFE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532" y="3378343"/>
            <a:ext cx="476316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1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1F63-3EAD-20E4-B1AD-288A881B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9DB4-91A2-D168-8E39-F68B176E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Performance &amp; Memory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4A213EF-ED70-E13A-1552-F6110A34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D9967-CD02-BE07-CDF8-ECA2123B72B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390587-39A2-06BD-AC7F-94B1E5DB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85"/>
          <a:stretch/>
        </p:blipFill>
        <p:spPr>
          <a:xfrm>
            <a:off x="826657" y="2357120"/>
            <a:ext cx="5269343" cy="3122366"/>
          </a:xfrm>
          <a:prstGeom prst="rect">
            <a:avLst/>
          </a:prstGeom>
        </p:spPr>
      </p:pic>
      <p:pic>
        <p:nvPicPr>
          <p:cNvPr id="5" name="Picture 2" descr="Angular Icon Logo PNG Vector (SVG) Free Download">
            <a:extLst>
              <a:ext uri="{FF2B5EF4-FFF2-40B4-BE49-F238E27FC236}">
                <a16:creationId xmlns:a16="http://schemas.microsoft.com/office/drawing/2014/main" id="{015EF450-8567-2861-CDF5-067E88D6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688" y="5900861"/>
            <a:ext cx="361859" cy="38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01D75-4CDD-EE96-24AF-90F5943A124D}"/>
              </a:ext>
            </a:extLst>
          </p:cNvPr>
          <p:cNvSpPr txBox="1"/>
          <p:nvPr/>
        </p:nvSpPr>
        <p:spPr>
          <a:xfrm>
            <a:off x="9465767" y="2824177"/>
            <a:ext cx="100814" cy="28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EDC248-A218-59B5-C3F6-D50F9627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29" y="1392417"/>
            <a:ext cx="435913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5513A56-6AEC-784A-9E4C-3BC3361FD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1" r="77280" b="23061"/>
          <a:stretch/>
        </p:blipFill>
        <p:spPr bwMode="auto">
          <a:xfrm>
            <a:off x="7003030" y="3728429"/>
            <a:ext cx="990406" cy="62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27913-199C-CE77-75FC-E4C8501056B3}"/>
              </a:ext>
            </a:extLst>
          </p:cNvPr>
          <p:cNvSpPr txBox="1"/>
          <p:nvPr/>
        </p:nvSpPr>
        <p:spPr>
          <a:xfrm>
            <a:off x="3914914" y="5854132"/>
            <a:ext cx="36717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memory leak smell…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A4CE-75E5-3A1F-4BA7-F413344D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CBF8-A91D-76D6-0EF0-B8FA0429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Lighthouse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559B702-834F-7859-F447-BD026859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D2D07-2EE2-33ED-6458-D272801DA68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F214A-3021-70F3-0846-7EBD8F7B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1990051"/>
            <a:ext cx="6513761" cy="4179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DA0E0D-B482-2051-62B7-392D812E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451" y="2253202"/>
            <a:ext cx="2890358" cy="31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67DF-1D98-FE2F-C7E8-5F9C34EC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F654-08CC-936D-6890-6E860CE7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Angular Dev 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3664F97-F390-C3C6-4159-2D988E4F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4EEFF-32F8-850E-0261-3E545427F64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FF778C-47B3-30B5-177F-DEF594492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6"/>
          <a:stretch/>
        </p:blipFill>
        <p:spPr bwMode="auto">
          <a:xfrm>
            <a:off x="2448241" y="2042161"/>
            <a:ext cx="7905043" cy="39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614B0D8-4414-E806-0542-6A701A9DF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8" t="13864" r="59831" b="81052"/>
          <a:stretch/>
        </p:blipFill>
        <p:spPr bwMode="auto">
          <a:xfrm>
            <a:off x="4419600" y="2727960"/>
            <a:ext cx="1203960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1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8421-18AB-00C7-8942-CC1753EE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6705-A7E8-ACCF-0CF7-28DE8D67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Dependencies management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6940900-0385-D3FC-A436-F19DB4CA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E106-0745-B2F2-3905-46160337F30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B0AC8-42FD-F958-F9C9-B37C2E63ECA5}"/>
              </a:ext>
            </a:extLst>
          </p:cNvPr>
          <p:cNvSpPr txBox="1"/>
          <p:nvPr/>
        </p:nvSpPr>
        <p:spPr>
          <a:xfrm>
            <a:off x="538480" y="2552114"/>
            <a:ext cx="508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 you really need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BF16E-FF58-A46E-0C76-BF21F1321037}"/>
              </a:ext>
            </a:extLst>
          </p:cNvPr>
          <p:cNvSpPr txBox="1"/>
          <p:nvPr/>
        </p:nvSpPr>
        <p:spPr>
          <a:xfrm>
            <a:off x="7077464" y="3347861"/>
            <a:ext cx="2795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Is it used?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411D9-D357-0AB7-150F-C034043DE054}"/>
              </a:ext>
            </a:extLst>
          </p:cNvPr>
          <p:cNvSpPr txBox="1"/>
          <p:nvPr/>
        </p:nvSpPr>
        <p:spPr>
          <a:xfrm>
            <a:off x="2523173" y="4848681"/>
            <a:ext cx="595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Is it up to date?</a:t>
            </a:r>
          </a:p>
        </p:txBody>
      </p:sp>
    </p:spTree>
    <p:extLst>
      <p:ext uri="{BB962C8B-B14F-4D97-AF65-F5344CB8AC3E}">
        <p14:creationId xmlns:p14="http://schemas.microsoft.com/office/powerpoint/2010/main" val="2651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BAA2-F716-5A52-7126-511601B6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6638-A65D-A64F-7309-29DDA28C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Dependencies management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9209BD9B-65CF-AE62-C791-FC646816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C2F420-6834-16A6-C1F7-E1821011354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209FD-CFFF-3E83-2071-E3E6476F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1757822"/>
            <a:ext cx="3913188" cy="4656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09310-F080-86FA-F46D-2910AF214745}"/>
              </a:ext>
            </a:extLst>
          </p:cNvPr>
          <p:cNvSpPr txBox="1"/>
          <p:nvPr/>
        </p:nvSpPr>
        <p:spPr>
          <a:xfrm>
            <a:off x="1141413" y="2514599"/>
            <a:ext cx="6728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Century Gothic" panose="020B0502020202020204" pitchFamily="34" charset="0"/>
              </a:rPr>
              <a:t>npm</a:t>
            </a:r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en-US" sz="2500" dirty="0" err="1">
                <a:latin typeface="Century Gothic" panose="020B0502020202020204" pitchFamily="34" charset="0"/>
              </a:rPr>
              <a:t>i</a:t>
            </a:r>
            <a:r>
              <a:rPr lang="en-US" sz="2500" dirty="0">
                <a:latin typeface="Century Gothic" panose="020B0502020202020204" pitchFamily="34" charset="0"/>
              </a:rPr>
              <a:t>  -D </a:t>
            </a:r>
            <a:r>
              <a:rPr lang="en-US" sz="2500" dirty="0" err="1">
                <a:latin typeface="Century Gothic" panose="020B0502020202020204" pitchFamily="34" charset="0"/>
              </a:rPr>
              <a:t>depcheck</a:t>
            </a:r>
            <a:endParaRPr lang="en-US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npm</a:t>
            </a:r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en-US" sz="2500" dirty="0" err="1">
                <a:latin typeface="Century Gothic" panose="020B0502020202020204" pitchFamily="34" charset="0"/>
              </a:rPr>
              <a:t>i</a:t>
            </a:r>
            <a:r>
              <a:rPr lang="en-US" sz="2500" dirty="0">
                <a:latin typeface="Century Gothic" panose="020B0502020202020204" pitchFamily="34" charset="0"/>
              </a:rPr>
              <a:t>  -D dependency-cruiser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2AE3D-EE42-4AE1-73FE-2D029D68A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" t="24764" r="4933" b="53471"/>
          <a:stretch/>
        </p:blipFill>
        <p:spPr>
          <a:xfrm>
            <a:off x="7085169" y="2910841"/>
            <a:ext cx="3643791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44298-B3EA-2969-86FA-83FCC917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6996-661D-FDD5-A442-6E76EC83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B</a:t>
            </a:r>
            <a:r>
              <a:rPr lang="en-US" b="1" cap="none" dirty="0"/>
              <a:t>undle Analysis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4617197-7B22-BFC9-FBBC-87E3FEF7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192C6-A490-1BBE-EE65-8CC00446F15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218" name="Picture 2" descr="webpack bundle analyzer zoomable treemap">
            <a:extLst>
              <a:ext uri="{FF2B5EF4-FFF2-40B4-BE49-F238E27FC236}">
                <a16:creationId xmlns:a16="http://schemas.microsoft.com/office/drawing/2014/main" id="{B6AC1BA1-D2EC-E410-280F-F8438736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87" y="1848412"/>
            <a:ext cx="6689445" cy="40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41077-9668-AC73-63B0-7A5BC01CF736}"/>
              </a:ext>
            </a:extLst>
          </p:cNvPr>
          <p:cNvSpPr txBox="1"/>
          <p:nvPr/>
        </p:nvSpPr>
        <p:spPr>
          <a:xfrm>
            <a:off x="2730381" y="6060652"/>
            <a:ext cx="672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effectLst/>
                <a:latin typeface="Consolas" panose="020B0609020204030204" pitchFamily="49" charset="0"/>
              </a:rPr>
              <a:t>npm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 -D webpack-bundle-analyzer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44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AB0F-DBA9-1F97-50F6-BB0429A6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60DE-7F32-316A-B4C7-2B94F07B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Summing up!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552BB24-1F1F-28FC-8993-062DDB39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701D5-7701-6297-48AB-2CF7B0184856}"/>
              </a:ext>
            </a:extLst>
          </p:cNvPr>
          <p:cNvSpPr txBox="1"/>
          <p:nvPr/>
        </p:nvSpPr>
        <p:spPr>
          <a:xfrm>
            <a:off x="1141413" y="2514599"/>
            <a:ext cx="67280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Code splitting techniques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Best runtime practices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Use of available tools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9C97B-85C5-305F-1D0A-ACC0AB2FCE37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Usain Bolt: now you see him, soon you won't… | Usain Bolt | The Guardian">
            <a:extLst>
              <a:ext uri="{FF2B5EF4-FFF2-40B4-BE49-F238E27FC236}">
                <a16:creationId xmlns:a16="http://schemas.microsoft.com/office/drawing/2014/main" id="{01499438-0674-B191-3701-0D3B53AC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83" y="1764373"/>
            <a:ext cx="4399280" cy="43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50784F2-8CB6-EE12-6A9E-9D461973BC08}"/>
              </a:ext>
            </a:extLst>
          </p:cNvPr>
          <p:cNvSpPr/>
          <p:nvPr/>
        </p:nvSpPr>
        <p:spPr>
          <a:xfrm>
            <a:off x="8439134" y="199225"/>
            <a:ext cx="3614367" cy="1565148"/>
          </a:xfrm>
          <a:prstGeom prst="cloudCallout">
            <a:avLst>
              <a:gd name="adj1" fmla="val -60523"/>
              <a:gd name="adj2" fmla="val 7743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DAMN I AM FAST</a:t>
            </a:r>
          </a:p>
        </p:txBody>
      </p:sp>
    </p:spTree>
    <p:extLst>
      <p:ext uri="{BB962C8B-B14F-4D97-AF65-F5344CB8AC3E}">
        <p14:creationId xmlns:p14="http://schemas.microsoft.com/office/powerpoint/2010/main" val="737587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8331-FC05-A122-8A55-86EB4226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E1FF519-3A35-8152-084D-F70F7EB54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574" y="3886200"/>
            <a:ext cx="9976660" cy="1905000"/>
          </a:xfrm>
        </p:spPr>
        <p:txBody>
          <a:bodyPr/>
          <a:lstStyle/>
          <a:p>
            <a:pPr algn="l"/>
            <a:r>
              <a:rPr lang="en-US" spc="300" dirty="0"/>
              <a:t>		             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B185C-8C24-6537-9DD4-DFB0FE2C01EB}"/>
              </a:ext>
            </a:extLst>
          </p:cNvPr>
          <p:cNvSpPr txBox="1"/>
          <p:nvPr/>
        </p:nvSpPr>
        <p:spPr>
          <a:xfrm>
            <a:off x="6986021" y="4189075"/>
            <a:ext cx="4459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github.com</a:t>
            </a:r>
          </a:p>
          <a:p>
            <a:pPr algn="ctr"/>
            <a:r>
              <a:rPr lang="en-US" dirty="0" err="1"/>
              <a:t>petrosmel</a:t>
            </a:r>
            <a:r>
              <a:rPr lang="en-US" dirty="0"/>
              <a:t>/angular-athens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25DF6-6133-DF2E-7DC4-0204D332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215" y="1870946"/>
            <a:ext cx="2120900" cy="21209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2FC54DC-BE09-6522-2DA9-D9E14DA5DD8F}"/>
              </a:ext>
            </a:extLst>
          </p:cNvPr>
          <p:cNvGrpSpPr/>
          <p:nvPr/>
        </p:nvGrpSpPr>
        <p:grpSpPr>
          <a:xfrm>
            <a:off x="2323948" y="4941173"/>
            <a:ext cx="2544547" cy="369332"/>
            <a:chOff x="2136510" y="5503970"/>
            <a:chExt cx="2544547" cy="3693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3B19A7-A291-3C7B-3C89-82FF44ECF03C}"/>
                </a:ext>
              </a:extLst>
            </p:cNvPr>
            <p:cNvGrpSpPr/>
            <p:nvPr/>
          </p:nvGrpSpPr>
          <p:grpSpPr>
            <a:xfrm>
              <a:off x="2136510" y="5550477"/>
              <a:ext cx="1342461" cy="303508"/>
              <a:chOff x="1807321" y="4541227"/>
              <a:chExt cx="2022262" cy="457200"/>
            </a:xfrm>
          </p:grpSpPr>
          <p:pic>
            <p:nvPicPr>
              <p:cNvPr id="2056" name="Picture 8" descr="linkedin&quot; Icon - Download for free – Iconduck">
                <a:extLst>
                  <a:ext uri="{FF2B5EF4-FFF2-40B4-BE49-F238E27FC236}">
                    <a16:creationId xmlns:a16="http://schemas.microsoft.com/office/drawing/2014/main" id="{C1182796-57AE-3AF7-426E-67021FC6AE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321" y="4541227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64" name="Picture 16" descr="Discord Logo, symbol, meaning, history, PNG, brand">
                <a:extLst>
                  <a:ext uri="{FF2B5EF4-FFF2-40B4-BE49-F238E27FC236}">
                    <a16:creationId xmlns:a16="http://schemas.microsoft.com/office/drawing/2014/main" id="{F4978570-FFF3-3417-2B47-EEBA53F67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6783" y="4541227"/>
                <a:ext cx="8128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2" name="Picture 24" descr="Github, logo icon - Free download on Iconfinder">
                <a:extLst>
                  <a:ext uri="{FF2B5EF4-FFF2-40B4-BE49-F238E27FC236}">
                    <a16:creationId xmlns:a16="http://schemas.microsoft.com/office/drawing/2014/main" id="{69DE1D40-96D7-7195-BF40-4E21957B22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358" y="4541227"/>
                <a:ext cx="457200" cy="457200"/>
              </a:xfrm>
              <a:prstGeom prst="rect">
                <a:avLst/>
              </a:prstGeom>
              <a:noFill/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AADB9F-0109-43D0-2A1C-923CC0B621A9}"/>
                </a:ext>
              </a:extLst>
            </p:cNvPr>
            <p:cNvSpPr txBox="1"/>
            <p:nvPr/>
          </p:nvSpPr>
          <p:spPr>
            <a:xfrm>
              <a:off x="3377371" y="5503970"/>
              <a:ext cx="13036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petrosmel</a:t>
              </a:r>
              <a:endParaRPr lang="en-US" dirty="0"/>
            </a:p>
          </p:txBody>
        </p:sp>
      </p:grpSp>
      <p:pic>
        <p:nvPicPr>
          <p:cNvPr id="1028" name="Picture 4" descr="Thank You Gif - Dog">
            <a:extLst>
              <a:ext uri="{FF2B5EF4-FFF2-40B4-BE49-F238E27FC236}">
                <a16:creationId xmlns:a16="http://schemas.microsoft.com/office/drawing/2014/main" id="{141FD463-65AC-9640-2C89-5EE78ECFD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497" y="1877060"/>
            <a:ext cx="474345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89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8FBD-2621-08E8-3D4B-24DC9856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6C63-02D0-1808-2D8D-70E20BA5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NBU (Next-Billion-Users)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24E644C-E89F-DACC-74A4-8E6BA99F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73569-9962-1772-47D6-A2417548FB7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61A391-FD2D-8516-3DB2-9B41A8CD6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42427"/>
              </p:ext>
            </p:extLst>
          </p:nvPr>
        </p:nvGraphicFramePr>
        <p:xfrm>
          <a:off x="1149464" y="2091298"/>
          <a:ext cx="9889895" cy="407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76">
                  <a:extLst>
                    <a:ext uri="{9D8B030D-6E8A-4147-A177-3AD203B41FA5}">
                      <a16:colId xmlns:a16="http://schemas.microsoft.com/office/drawing/2014/main" val="3109608799"/>
                    </a:ext>
                  </a:extLst>
                </a:gridCol>
                <a:gridCol w="3790238">
                  <a:extLst>
                    <a:ext uri="{9D8B030D-6E8A-4147-A177-3AD203B41FA5}">
                      <a16:colId xmlns:a16="http://schemas.microsoft.com/office/drawing/2014/main" val="379958179"/>
                    </a:ext>
                  </a:extLst>
                </a:gridCol>
                <a:gridCol w="2639301">
                  <a:extLst>
                    <a:ext uri="{9D8B030D-6E8A-4147-A177-3AD203B41FA5}">
                      <a16:colId xmlns:a16="http://schemas.microsoft.com/office/drawing/2014/main" val="1162188859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263645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>
                          <a:effectLst/>
                        </a:rPr>
                        <a:t>Rank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 dirty="0">
                          <a:effectLst/>
                        </a:rPr>
                        <a:t>Country / Territory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 dirty="0">
                          <a:effectLst/>
                        </a:rPr>
                        <a:t>Unconnected People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>
                          <a:effectLst/>
                        </a:rPr>
                        <a:t>% of Population</a:t>
                      </a:r>
                    </a:p>
                  </a:txBody>
                  <a:tcPr marL="117119" marR="117119" marT="47625" marB="47625" anchor="ctr"/>
                </a:tc>
                <a:extLst>
                  <a:ext uri="{0D108BD9-81ED-4DB2-BD59-A6C34878D82A}">
                    <a16:rowId xmlns:a16="http://schemas.microsoft.com/office/drawing/2014/main" val="340708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India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685,591,071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50%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66913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2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China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582,063,733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41%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84940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3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Pakistan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142,347,735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65%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45665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Nigeria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118,059,925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58%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51337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Bangladesh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97,427,352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59%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59228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Indonesia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96,709,226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36%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46579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7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Ethiopia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92,385,728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81%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19677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Democratic Republic of Congo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71,823,319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81%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36235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9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Brazil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61,423,295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29%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6438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10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Egypt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46,626,170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46%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322720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94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2964-6D86-1971-AA40-10695004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0751-AB9C-611C-AADC-8EE4F569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The problem: main.js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2CABE2B-4F79-6124-C0AE-27A2738B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DBA2B-A17F-9394-A9B6-6EDEC878C56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D6C56-883C-14FD-6F73-46C2EE5C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2F56-3333-D373-CBD9-5CFE19C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How?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77C4282A-12AF-1603-43A9-F10D3AF7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2A57C-1D79-6825-424C-B4265173F2FF}"/>
              </a:ext>
            </a:extLst>
          </p:cNvPr>
          <p:cNvSpPr txBox="1"/>
          <p:nvPr/>
        </p:nvSpPr>
        <p:spPr>
          <a:xfrm>
            <a:off x="1141413" y="2514599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Code splitting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7623A-ED25-6323-42DE-5B7C0D9708A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1C0E1-DB26-5EEC-3421-CFFBE5B4D26F}"/>
              </a:ext>
            </a:extLst>
          </p:cNvPr>
          <p:cNvSpPr txBox="1"/>
          <p:nvPr/>
        </p:nvSpPr>
        <p:spPr>
          <a:xfrm>
            <a:off x="1168401" y="330094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Runtime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5639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6E355-6410-EB4F-F3B3-BD171688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D4A2-3925-55F0-2487-CD4CD243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Lazy loading with Routing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01297C5-C276-B21A-FECF-3D87AC35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F152A-2958-D59B-8006-D91F5AD61DA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3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ECA-D496-26C2-58E8-FEDDCDF1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B31E-7FB0-5E53-2A3A-2F84F1E2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2B57561-6A45-4C21-B739-AD81A8FA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230CE8-A841-728A-F2B1-BC5F76FE96B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774F35-2140-045D-A8B5-5E4A6928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60" y="2514600"/>
            <a:ext cx="7026303" cy="291334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8838A-7AF4-A325-D318-2D85CC8D9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t="57280" r="2693" b="22319"/>
          <a:stretch/>
        </p:blipFill>
        <p:spPr>
          <a:xfrm>
            <a:off x="3360420" y="4183380"/>
            <a:ext cx="605790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10880</TotalTime>
  <Words>1420</Words>
  <Application>Microsoft Office PowerPoint</Application>
  <PresentationFormat>Widescreen</PresentationFormat>
  <Paragraphs>297</Paragraphs>
  <Slides>48</Slides>
  <Notes>45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Century Gothic</vt:lpstr>
      <vt:lpstr>Consolas</vt:lpstr>
      <vt:lpstr>KaTeX_Main</vt:lpstr>
      <vt:lpstr>Calibri</vt:lpstr>
      <vt:lpstr>KaTeX_Size1</vt:lpstr>
      <vt:lpstr>Mesh</vt:lpstr>
      <vt:lpstr>Make it faster, you can! </vt:lpstr>
      <vt:lpstr>@About({speaker: ’Petros Melachroinidis’})</vt:lpstr>
      <vt:lpstr>Today’s talk</vt:lpstr>
      <vt:lpstr>Why speed really matters</vt:lpstr>
      <vt:lpstr>NBU (Next-Billion-Users)</vt:lpstr>
      <vt:lpstr>The problem: main.js</vt:lpstr>
      <vt:lpstr>How?</vt:lpstr>
      <vt:lpstr>Lazy loading with Routing</vt:lpstr>
      <vt:lpstr>Lazy loading</vt:lpstr>
      <vt:lpstr>Lazy loading</vt:lpstr>
      <vt:lpstr>Give me more code splitting</vt:lpstr>
      <vt:lpstr>Dynamic Components</vt:lpstr>
      <vt:lpstr>Dynamic Components</vt:lpstr>
      <vt:lpstr>Dynamic Components</vt:lpstr>
      <vt:lpstr>Easier way? Deferable views</vt:lpstr>
      <vt:lpstr>PowerPoint Presentation</vt:lpstr>
      <vt:lpstr>What about runtime optimization?</vt:lpstr>
      <vt:lpstr>@for</vt:lpstr>
      <vt:lpstr>PowerPoint Presentation</vt:lpstr>
      <vt:lpstr>Change detection and component tree</vt:lpstr>
      <vt:lpstr>Change detection and component tree</vt:lpstr>
      <vt:lpstr>Pure Pipes</vt:lpstr>
      <vt:lpstr>PowerPoint Presentation</vt:lpstr>
      <vt:lpstr>PowerPoint Presentation</vt:lpstr>
      <vt:lpstr>What about component.ts?</vt:lpstr>
      <vt:lpstr>Memoization Pure functions caching</vt:lpstr>
      <vt:lpstr>Memoization </vt:lpstr>
      <vt:lpstr>Memoization </vt:lpstr>
      <vt:lpstr>Memory leaks and reactivity handling </vt:lpstr>
      <vt:lpstr>RxJs Operators on duty</vt:lpstr>
      <vt:lpstr>Memory leaks</vt:lpstr>
      <vt:lpstr>Memory leaks and reactivity handling </vt:lpstr>
      <vt:lpstr>Images Lazy loading</vt:lpstr>
      <vt:lpstr>Images Lazy loading</vt:lpstr>
      <vt:lpstr>PowerPoint Presentation</vt:lpstr>
      <vt:lpstr>Images Lazy loading</vt:lpstr>
      <vt:lpstr>Images Lazy loading</vt:lpstr>
      <vt:lpstr>Images Lazy loading</vt:lpstr>
      <vt:lpstr>Tools</vt:lpstr>
      <vt:lpstr>Network Dev tools</vt:lpstr>
      <vt:lpstr>Performance &amp; Memory</vt:lpstr>
      <vt:lpstr>Lighthouse</vt:lpstr>
      <vt:lpstr>Angular Dev Tools</vt:lpstr>
      <vt:lpstr>Dependencies management</vt:lpstr>
      <vt:lpstr>Dependencies management</vt:lpstr>
      <vt:lpstr>Bundle Analysis</vt:lpstr>
      <vt:lpstr>Summing up!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faster, you can!</dc:title>
  <dc:creator>Petros Melachroinidis</dc:creator>
  <cp:lastModifiedBy>Petros Melachroinidis</cp:lastModifiedBy>
  <cp:revision>14</cp:revision>
  <dcterms:created xsi:type="dcterms:W3CDTF">2024-02-18T09:11:00Z</dcterms:created>
  <dcterms:modified xsi:type="dcterms:W3CDTF">2024-03-05T14:27:34Z</dcterms:modified>
</cp:coreProperties>
</file>